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2"/>
  </p:notesMasterIdLst>
  <p:sldIdLst>
    <p:sldId id="257" r:id="rId2"/>
    <p:sldId id="258" r:id="rId3"/>
    <p:sldId id="277" r:id="rId4"/>
    <p:sldId id="271" r:id="rId5"/>
    <p:sldId id="261" r:id="rId6"/>
    <p:sldId id="280" r:id="rId7"/>
    <p:sldId id="278" r:id="rId8"/>
    <p:sldId id="279" r:id="rId9"/>
    <p:sldId id="273" r:id="rId10"/>
    <p:sldId id="274" r:id="rId11"/>
  </p:sldIdLst>
  <p:sldSz cx="9144000" cy="6858000" type="screen4x3"/>
  <p:notesSz cx="6858000" cy="9144000"/>
  <p:custDataLst>
    <p:tags r:id="rId13"/>
  </p:custDataLst>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3CD1B-A4D6-41C3-862C-F68C238FC847}" v="1" dt="2018-11-13T05:35:21.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9" d="100"/>
          <a:sy n="59" d="100"/>
        </p:scale>
        <p:origin x="423" y="18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18.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7.wmf"/><Relationship Id="rId2" Type="http://schemas.openxmlformats.org/officeDocument/2006/relationships/image" Target="../media/image5.wmf"/><Relationship Id="rId1" Type="http://schemas.openxmlformats.org/officeDocument/2006/relationships/image" Target="../media/image12.wmf"/><Relationship Id="rId6" Type="http://schemas.openxmlformats.org/officeDocument/2006/relationships/image" Target="../media/image9.wmf"/><Relationship Id="rId11" Type="http://schemas.openxmlformats.org/officeDocument/2006/relationships/image" Target="../media/image16.wmf"/><Relationship Id="rId5" Type="http://schemas.openxmlformats.org/officeDocument/2006/relationships/image" Target="../media/image8.wmf"/><Relationship Id="rId15" Type="http://schemas.openxmlformats.org/officeDocument/2006/relationships/image" Target="../media/image20.wmf"/><Relationship Id="rId10" Type="http://schemas.openxmlformats.org/officeDocument/2006/relationships/image" Target="../media/image15.wmf"/><Relationship Id="rId4" Type="http://schemas.openxmlformats.org/officeDocument/2006/relationships/image" Target="../media/image7.wmf"/><Relationship Id="rId9" Type="http://schemas.openxmlformats.org/officeDocument/2006/relationships/image" Target="../media/image14.wmf"/><Relationship Id="rId14"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10" Type="http://schemas.openxmlformats.org/officeDocument/2006/relationships/image" Target="../media/image31.wmf"/><Relationship Id="rId4" Type="http://schemas.openxmlformats.org/officeDocument/2006/relationships/image" Target="../media/image25.wmf"/><Relationship Id="rId9" Type="http://schemas.openxmlformats.org/officeDocument/2006/relationships/image" Target="../media/image30.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11" Type="http://schemas.openxmlformats.org/officeDocument/2006/relationships/image" Target="../media/image42.wmf"/><Relationship Id="rId5" Type="http://schemas.openxmlformats.org/officeDocument/2006/relationships/image" Target="../media/image36.wmf"/><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image" Target="../media/image55.wmf"/><Relationship Id="rId18" Type="http://schemas.openxmlformats.org/officeDocument/2006/relationships/image" Target="../media/image60.wmf"/><Relationship Id="rId3" Type="http://schemas.openxmlformats.org/officeDocument/2006/relationships/image" Target="../media/image45.wmf"/><Relationship Id="rId21" Type="http://schemas.openxmlformats.org/officeDocument/2006/relationships/image" Target="../media/image63.wmf"/><Relationship Id="rId7" Type="http://schemas.openxmlformats.org/officeDocument/2006/relationships/image" Target="../media/image49.wmf"/><Relationship Id="rId12" Type="http://schemas.openxmlformats.org/officeDocument/2006/relationships/image" Target="../media/image54.wmf"/><Relationship Id="rId17" Type="http://schemas.openxmlformats.org/officeDocument/2006/relationships/image" Target="../media/image59.wmf"/><Relationship Id="rId2" Type="http://schemas.openxmlformats.org/officeDocument/2006/relationships/image" Target="../media/image44.wmf"/><Relationship Id="rId16" Type="http://schemas.openxmlformats.org/officeDocument/2006/relationships/image" Target="../media/image58.wmf"/><Relationship Id="rId20" Type="http://schemas.openxmlformats.org/officeDocument/2006/relationships/image" Target="../media/image62.wmf"/><Relationship Id="rId1" Type="http://schemas.openxmlformats.org/officeDocument/2006/relationships/image" Target="../media/image43.wmf"/><Relationship Id="rId6" Type="http://schemas.openxmlformats.org/officeDocument/2006/relationships/image" Target="../media/image48.wmf"/><Relationship Id="rId11" Type="http://schemas.openxmlformats.org/officeDocument/2006/relationships/image" Target="../media/image53.wmf"/><Relationship Id="rId5" Type="http://schemas.openxmlformats.org/officeDocument/2006/relationships/image" Target="../media/image47.wmf"/><Relationship Id="rId15" Type="http://schemas.openxmlformats.org/officeDocument/2006/relationships/image" Target="../media/image57.wmf"/><Relationship Id="rId10" Type="http://schemas.openxmlformats.org/officeDocument/2006/relationships/image" Target="../media/image52.wmf"/><Relationship Id="rId19" Type="http://schemas.openxmlformats.org/officeDocument/2006/relationships/image" Target="../media/image61.wmf"/><Relationship Id="rId4" Type="http://schemas.openxmlformats.org/officeDocument/2006/relationships/image" Target="../media/image46.wmf"/><Relationship Id="rId9" Type="http://schemas.openxmlformats.org/officeDocument/2006/relationships/image" Target="../media/image51.wmf"/><Relationship Id="rId14" Type="http://schemas.openxmlformats.org/officeDocument/2006/relationships/image" Target="../media/image56.wmf"/><Relationship Id="rId22" Type="http://schemas.openxmlformats.org/officeDocument/2006/relationships/image" Target="../media/image64.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image" Target="../media/image7.wmf"/><Relationship Id="rId7" Type="http://schemas.openxmlformats.org/officeDocument/2006/relationships/image" Target="../media/image69.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68.wmf"/><Relationship Id="rId5" Type="http://schemas.openxmlformats.org/officeDocument/2006/relationships/image" Target="../media/image67.wmf"/><Relationship Id="rId10" Type="http://schemas.openxmlformats.org/officeDocument/2006/relationships/image" Target="../media/image72.wmf"/><Relationship Id="rId4" Type="http://schemas.openxmlformats.org/officeDocument/2006/relationships/image" Target="../media/image66.wmf"/><Relationship Id="rId9" Type="http://schemas.openxmlformats.org/officeDocument/2006/relationships/image" Target="../media/image71.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80.wmf"/><Relationship Id="rId13" Type="http://schemas.openxmlformats.org/officeDocument/2006/relationships/image" Target="../media/image85.wmf"/><Relationship Id="rId3" Type="http://schemas.openxmlformats.org/officeDocument/2006/relationships/image" Target="../media/image75.wmf"/><Relationship Id="rId7" Type="http://schemas.openxmlformats.org/officeDocument/2006/relationships/image" Target="../media/image79.wmf"/><Relationship Id="rId12" Type="http://schemas.openxmlformats.org/officeDocument/2006/relationships/image" Target="../media/image84.wmf"/><Relationship Id="rId2" Type="http://schemas.openxmlformats.org/officeDocument/2006/relationships/image" Target="../media/image74.wmf"/><Relationship Id="rId1" Type="http://schemas.openxmlformats.org/officeDocument/2006/relationships/image" Target="../media/image73.wmf"/><Relationship Id="rId6" Type="http://schemas.openxmlformats.org/officeDocument/2006/relationships/image" Target="../media/image78.wmf"/><Relationship Id="rId11" Type="http://schemas.openxmlformats.org/officeDocument/2006/relationships/image" Target="../media/image83.wmf"/><Relationship Id="rId5" Type="http://schemas.openxmlformats.org/officeDocument/2006/relationships/image" Target="../media/image77.wmf"/><Relationship Id="rId15" Type="http://schemas.openxmlformats.org/officeDocument/2006/relationships/image" Target="../media/image87.wmf"/><Relationship Id="rId10" Type="http://schemas.openxmlformats.org/officeDocument/2006/relationships/image" Target="../media/image82.wmf"/><Relationship Id="rId4" Type="http://schemas.openxmlformats.org/officeDocument/2006/relationships/image" Target="../media/image76.wmf"/><Relationship Id="rId9" Type="http://schemas.openxmlformats.org/officeDocument/2006/relationships/image" Target="../media/image81.wmf"/><Relationship Id="rId14" Type="http://schemas.openxmlformats.org/officeDocument/2006/relationships/image" Target="../media/image8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 Id="rId4" Type="http://schemas.openxmlformats.org/officeDocument/2006/relationships/image" Target="../media/image91.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99.wmf"/><Relationship Id="rId13" Type="http://schemas.openxmlformats.org/officeDocument/2006/relationships/image" Target="../media/image104.wmf"/><Relationship Id="rId18" Type="http://schemas.openxmlformats.org/officeDocument/2006/relationships/image" Target="../media/image109.wmf"/><Relationship Id="rId3" Type="http://schemas.openxmlformats.org/officeDocument/2006/relationships/image" Target="../media/image94.wmf"/><Relationship Id="rId7" Type="http://schemas.openxmlformats.org/officeDocument/2006/relationships/image" Target="../media/image98.wmf"/><Relationship Id="rId12" Type="http://schemas.openxmlformats.org/officeDocument/2006/relationships/image" Target="../media/image103.wmf"/><Relationship Id="rId17" Type="http://schemas.openxmlformats.org/officeDocument/2006/relationships/image" Target="../media/image108.wmf"/><Relationship Id="rId2" Type="http://schemas.openxmlformats.org/officeDocument/2006/relationships/image" Target="../media/image93.wmf"/><Relationship Id="rId16" Type="http://schemas.openxmlformats.org/officeDocument/2006/relationships/image" Target="../media/image107.wmf"/><Relationship Id="rId20" Type="http://schemas.openxmlformats.org/officeDocument/2006/relationships/image" Target="../media/image111.wmf"/><Relationship Id="rId1" Type="http://schemas.openxmlformats.org/officeDocument/2006/relationships/image" Target="../media/image92.wmf"/><Relationship Id="rId6" Type="http://schemas.openxmlformats.org/officeDocument/2006/relationships/image" Target="../media/image97.wmf"/><Relationship Id="rId11" Type="http://schemas.openxmlformats.org/officeDocument/2006/relationships/image" Target="../media/image102.wmf"/><Relationship Id="rId5" Type="http://schemas.openxmlformats.org/officeDocument/2006/relationships/image" Target="../media/image96.wmf"/><Relationship Id="rId15" Type="http://schemas.openxmlformats.org/officeDocument/2006/relationships/image" Target="../media/image106.wmf"/><Relationship Id="rId10" Type="http://schemas.openxmlformats.org/officeDocument/2006/relationships/image" Target="../media/image101.wmf"/><Relationship Id="rId19" Type="http://schemas.openxmlformats.org/officeDocument/2006/relationships/image" Target="../media/image110.wmf"/><Relationship Id="rId4" Type="http://schemas.openxmlformats.org/officeDocument/2006/relationships/image" Target="../media/image95.wmf"/><Relationship Id="rId9" Type="http://schemas.openxmlformats.org/officeDocument/2006/relationships/image" Target="../media/image100.wmf"/><Relationship Id="rId14" Type="http://schemas.openxmlformats.org/officeDocument/2006/relationships/image" Target="../media/image10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43BF77-A3D4-46DC-9474-04F05C2D38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a:extLst>
              <a:ext uri="{FF2B5EF4-FFF2-40B4-BE49-F238E27FC236}">
                <a16:creationId xmlns:a16="http://schemas.microsoft.com/office/drawing/2014/main" id="{A91E85F5-AE34-4C09-9779-95EB8043BE17}"/>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2DBD7D3E-B535-47A7-9FC4-1D4512B9A0A0}" type="datetimeFigureOut">
              <a:rPr lang="en-CA"/>
              <a:pPr>
                <a:defRPr/>
              </a:pPr>
              <a:t>2018-11-12</a:t>
            </a:fld>
            <a:endParaRPr lang="en-CA"/>
          </a:p>
        </p:txBody>
      </p:sp>
      <p:sp>
        <p:nvSpPr>
          <p:cNvPr id="4" name="Slide Image Placeholder 3">
            <a:extLst>
              <a:ext uri="{FF2B5EF4-FFF2-40B4-BE49-F238E27FC236}">
                <a16:creationId xmlns:a16="http://schemas.microsoft.com/office/drawing/2014/main" id="{61F2AD7E-731B-4DAE-8FFA-7C96BA3381D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423F1EEC-8834-443D-A98E-0A16EB0E2C8D}"/>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54EBD77-4ADE-4AFB-8F92-3317AF32E6E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a:extLst>
              <a:ext uri="{FF2B5EF4-FFF2-40B4-BE49-F238E27FC236}">
                <a16:creationId xmlns:a16="http://schemas.microsoft.com/office/drawing/2014/main" id="{F484256F-319A-4845-9E2F-918899A95AA5}"/>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ED9FE9EF-534A-42AF-B8AC-75CF932CABE2}"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DBBD4F96-D428-447B-916E-4993E8C1D6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60DD8495-925C-40ED-AC86-08660439B4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8196" name="Slide Number Placeholder 3">
            <a:extLst>
              <a:ext uri="{FF2B5EF4-FFF2-40B4-BE49-F238E27FC236}">
                <a16:creationId xmlns:a16="http://schemas.microsoft.com/office/drawing/2014/main" id="{201FD943-898B-4688-8D97-381757EDF0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55D109F-8C4F-4838-BA22-FD00F57E29D0}" type="slidenum">
              <a:rPr lang="en-CA" altLang="en-US" smtClean="0"/>
              <a:pPr/>
              <a:t>1</a:t>
            </a:fld>
            <a:endParaRPr lang="en-C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2F419FCF-9AED-436D-8DF9-7BD7FCC0EF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EC57CCB-E9D2-47C7-81F3-982361260E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10244" name="Slide Number Placeholder 3">
            <a:extLst>
              <a:ext uri="{FF2B5EF4-FFF2-40B4-BE49-F238E27FC236}">
                <a16:creationId xmlns:a16="http://schemas.microsoft.com/office/drawing/2014/main" id="{DC10C18B-8027-4EB6-BF9D-D6F38FB86D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FFC82F5-73FA-46DB-BA51-B25C23DC0E95}" type="slidenum">
              <a:rPr lang="en-CA" altLang="en-US" smtClean="0"/>
              <a:pPr/>
              <a:t>2</a:t>
            </a:fld>
            <a:endParaRPr lang="en-C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D80C5A0-50D6-4B6F-BF07-0207B7BEFF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2718CD5A-2D2A-42AE-BF85-212FA4577A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14340" name="Slide Number Placeholder 3">
            <a:extLst>
              <a:ext uri="{FF2B5EF4-FFF2-40B4-BE49-F238E27FC236}">
                <a16:creationId xmlns:a16="http://schemas.microsoft.com/office/drawing/2014/main" id="{DEE5E849-9505-4CC3-92AF-CD3E7BF663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6298763-FE03-4943-B1C5-EE235059A830}" type="slidenum">
              <a:rPr lang="en-CA" altLang="en-US" smtClean="0"/>
              <a:pPr/>
              <a:t>3</a:t>
            </a:fld>
            <a:endParaRPr lang="en-CA"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8BD8E5D2-BE1D-4C33-AFE5-194C8BE422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4971B1C9-C8F3-4297-BFAE-D72A700E20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
        <p:nvSpPr>
          <p:cNvPr id="16388" name="Slide Number Placeholder 3">
            <a:extLst>
              <a:ext uri="{FF2B5EF4-FFF2-40B4-BE49-F238E27FC236}">
                <a16:creationId xmlns:a16="http://schemas.microsoft.com/office/drawing/2014/main" id="{C0194C8B-FF7F-424E-AB46-852ACE4C9B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1A01F75-08AF-4325-A401-9AFA6B5BCEC4}" type="slidenum">
              <a:rPr lang="en-CA" altLang="en-US" smtClean="0"/>
              <a:pPr/>
              <a:t>4</a:t>
            </a:fld>
            <a:endParaRPr lang="en-CA"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3C361C5-D698-4A49-B284-C0170EF381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1BF14D4-3D62-4DD2-9045-4D3977912A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18436" name="Slide Number Placeholder 3">
            <a:extLst>
              <a:ext uri="{FF2B5EF4-FFF2-40B4-BE49-F238E27FC236}">
                <a16:creationId xmlns:a16="http://schemas.microsoft.com/office/drawing/2014/main" id="{F0F9EB5B-E69E-4932-8AF5-74DE0004E7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E6AC92F-7CE7-4EC4-8F34-039096DC36E6}" type="slidenum">
              <a:rPr lang="en-CA" altLang="en-US" smtClean="0"/>
              <a:pPr/>
              <a:t>5</a:t>
            </a:fld>
            <a:endParaRPr lang="en-CA"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4E72C6A-D67C-4E9A-B8B7-D261232507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4DBAACEA-F300-4E3B-84D6-6A0FCC7BAD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23556" name="Slide Number Placeholder 3">
            <a:extLst>
              <a:ext uri="{FF2B5EF4-FFF2-40B4-BE49-F238E27FC236}">
                <a16:creationId xmlns:a16="http://schemas.microsoft.com/office/drawing/2014/main" id="{C97526AC-401A-4B45-BCF9-7F4122649D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2B1C166-B36C-4BDF-B480-35979ED81187}" type="slidenum">
              <a:rPr lang="en-CA" altLang="en-US" smtClean="0"/>
              <a:pPr/>
              <a:t>9</a:t>
            </a:fld>
            <a:endParaRPr lang="en-CA"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AB4817B-D181-4952-AE2C-623E7CFE15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49DEB660-4DD9-4C9E-893E-A2485D4289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25604" name="Slide Number Placeholder 3">
            <a:extLst>
              <a:ext uri="{FF2B5EF4-FFF2-40B4-BE49-F238E27FC236}">
                <a16:creationId xmlns:a16="http://schemas.microsoft.com/office/drawing/2014/main" id="{D80313BA-C5A3-43CF-BE93-AFFC073CE7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B075C34-284F-4A20-A2CF-70EB91CB042E}" type="slidenum">
              <a:rPr lang="en-CA" altLang="en-US" smtClean="0"/>
              <a:pPr/>
              <a:t>10</a:t>
            </a:fld>
            <a:endParaRPr lang="en-CA"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8AC16C0-1B75-4448-A126-0BF711169E98}"/>
              </a:ext>
            </a:extLst>
          </p:cNvPr>
          <p:cNvSpPr/>
          <p:nvPr/>
        </p:nvSpPr>
        <p:spPr>
          <a:xfrm>
            <a:off x="685800" y="1346947"/>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7DA377D2-0CB4-40CE-8E74-3BE0AFF988D8}"/>
              </a:ext>
            </a:extLst>
          </p:cNvPr>
          <p:cNvSpPr/>
          <p:nvPr/>
        </p:nvSpPr>
        <p:spPr>
          <a:xfrm>
            <a:off x="685800" y="4282763"/>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9B9A822E-3006-4F71-AD02-E183A8CB0267}"/>
              </a:ext>
            </a:extLst>
          </p:cNvPr>
          <p:cNvSpPr/>
          <p:nvPr/>
        </p:nvSpPr>
        <p:spPr>
          <a:xfrm>
            <a:off x="685800" y="1484779"/>
            <a:ext cx="77724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13">
            <a:extLst>
              <a:ext uri="{FF2B5EF4-FFF2-40B4-BE49-F238E27FC236}">
                <a16:creationId xmlns:a16="http://schemas.microsoft.com/office/drawing/2014/main" id="{48F81F95-1F61-4AF8-8EAA-E160496B039B}"/>
              </a:ext>
            </a:extLst>
          </p:cNvPr>
          <p:cNvGrpSpPr>
            <a:grpSpLocks noChangeAspect="1"/>
          </p:cNvGrpSpPr>
          <p:nvPr/>
        </p:nvGrpSpPr>
        <p:grpSpPr bwMode="auto">
          <a:xfrm>
            <a:off x="7234238" y="4106863"/>
            <a:ext cx="914400" cy="914400"/>
            <a:chOff x="9685338" y="4460675"/>
            <a:chExt cx="1080904" cy="1080902"/>
          </a:xfrm>
        </p:grpSpPr>
        <p:sp>
          <p:nvSpPr>
            <p:cNvPr id="8" name="Oval 7">
              <a:extLst>
                <a:ext uri="{FF2B5EF4-FFF2-40B4-BE49-F238E27FC236}">
                  <a16:creationId xmlns:a16="http://schemas.microsoft.com/office/drawing/2014/main" id="{8C76AE6E-D969-43D6-848A-C136174FF5A0}"/>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a:extLst>
                <a:ext uri="{FF2B5EF4-FFF2-40B4-BE49-F238E27FC236}">
                  <a16:creationId xmlns:a16="http://schemas.microsoft.com/office/drawing/2014/main" id="{E780DB95-82FE-47A1-AD3D-AA67B4F2DDC7}"/>
                </a:ext>
              </a:extLst>
            </p:cNvPr>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0" name="Date Placeholder 3">
            <a:extLst>
              <a:ext uri="{FF2B5EF4-FFF2-40B4-BE49-F238E27FC236}">
                <a16:creationId xmlns:a16="http://schemas.microsoft.com/office/drawing/2014/main" id="{2B5A59F2-49AC-4722-B64D-FCDBCA40EE20}"/>
              </a:ext>
            </a:extLst>
          </p:cNvPr>
          <p:cNvSpPr>
            <a:spLocks noGrp="1"/>
          </p:cNvSpPr>
          <p:nvPr>
            <p:ph type="dt" sz="half" idx="10"/>
          </p:nvPr>
        </p:nvSpPr>
        <p:spPr/>
        <p:txBody>
          <a:bodyPr/>
          <a:lstStyle>
            <a:lvl1pPr>
              <a:defRPr/>
            </a:lvl1pPr>
          </a:lstStyle>
          <a:p>
            <a:pPr>
              <a:defRPr/>
            </a:pPr>
            <a:endParaRPr lang="en-US"/>
          </a:p>
        </p:txBody>
      </p:sp>
      <p:sp>
        <p:nvSpPr>
          <p:cNvPr id="11" name="Footer Placeholder 4">
            <a:extLst>
              <a:ext uri="{FF2B5EF4-FFF2-40B4-BE49-F238E27FC236}">
                <a16:creationId xmlns:a16="http://schemas.microsoft.com/office/drawing/2014/main" id="{91EBFDFE-524E-490E-9DF5-C9BD9CECD4FD}"/>
              </a:ext>
            </a:extLst>
          </p:cNvPr>
          <p:cNvSpPr>
            <a:spLocks noGrp="1"/>
          </p:cNvSpPr>
          <p:nvPr>
            <p:ph type="ftr" sz="quarter" idx="11"/>
          </p:nvPr>
        </p:nvSpPr>
        <p:spPr>
          <a:xfrm>
            <a:off x="812800" y="6272213"/>
            <a:ext cx="4745038" cy="365125"/>
          </a:xfrm>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10491954-59B2-4B64-88D1-A4230E1656E7}"/>
              </a:ext>
            </a:extLst>
          </p:cNvPr>
          <p:cNvSpPr>
            <a:spLocks noGrp="1"/>
          </p:cNvSpPr>
          <p:nvPr>
            <p:ph type="sldNum" sz="quarter" idx="12"/>
          </p:nvPr>
        </p:nvSpPr>
        <p:spPr>
          <a:xfrm>
            <a:off x="7243763" y="4227513"/>
            <a:ext cx="895350" cy="639762"/>
          </a:xfrm>
        </p:spPr>
        <p:txBody>
          <a:bodyPr/>
          <a:lstStyle>
            <a:lvl1pPr>
              <a:defRPr sz="2800" b="1"/>
            </a:lvl1pPr>
          </a:lstStyle>
          <a:p>
            <a:pPr>
              <a:defRPr/>
            </a:pPr>
            <a:fld id="{7C36BFF0-967D-496D-BA20-13BE559F198C}" type="slidenum">
              <a:rPr lang="en-US" altLang="en-US"/>
              <a:pPr>
                <a:defRPr/>
              </a:pPr>
              <a:t>‹#›</a:t>
            </a:fld>
            <a:endParaRPr lang="en-US" altLang="en-US"/>
          </a:p>
        </p:txBody>
      </p:sp>
    </p:spTree>
    <p:extLst>
      <p:ext uri="{BB962C8B-B14F-4D97-AF65-F5344CB8AC3E}">
        <p14:creationId xmlns:p14="http://schemas.microsoft.com/office/powerpoint/2010/main" val="3637519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3F17566-A6CD-4F41-B141-B52D1FEF5EF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80A7551-7288-439B-8A7E-45011C10C8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12B5707-B243-440D-B83D-F281A76C2787}"/>
              </a:ext>
            </a:extLst>
          </p:cNvPr>
          <p:cNvSpPr>
            <a:spLocks noGrp="1"/>
          </p:cNvSpPr>
          <p:nvPr>
            <p:ph type="sldNum" sz="quarter" idx="12"/>
          </p:nvPr>
        </p:nvSpPr>
        <p:spPr/>
        <p:txBody>
          <a:bodyPr/>
          <a:lstStyle>
            <a:lvl1pPr>
              <a:defRPr/>
            </a:lvl1pPr>
          </a:lstStyle>
          <a:p>
            <a:pPr>
              <a:defRPr/>
            </a:pPr>
            <a:fld id="{F5B5680A-B381-414A-BF00-0DC50CA8F6F0}" type="slidenum">
              <a:rPr lang="en-US" altLang="en-US"/>
              <a:pPr>
                <a:defRPr/>
              </a:pPr>
              <a:t>‹#›</a:t>
            </a:fld>
            <a:endParaRPr lang="en-US" altLang="en-US"/>
          </a:p>
        </p:txBody>
      </p:sp>
    </p:spTree>
    <p:extLst>
      <p:ext uri="{BB962C8B-B14F-4D97-AF65-F5344CB8AC3E}">
        <p14:creationId xmlns:p14="http://schemas.microsoft.com/office/powerpoint/2010/main" val="145387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4DFF47E-B82F-4349-AE3C-32F7DCF32D3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F3C70EC-EDAE-4E8E-8502-40967EFFFB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398EE4-573A-46F5-AC15-2756CDDAF2CF}"/>
              </a:ext>
            </a:extLst>
          </p:cNvPr>
          <p:cNvSpPr>
            <a:spLocks noGrp="1"/>
          </p:cNvSpPr>
          <p:nvPr>
            <p:ph type="sldNum" sz="quarter" idx="12"/>
          </p:nvPr>
        </p:nvSpPr>
        <p:spPr/>
        <p:txBody>
          <a:bodyPr/>
          <a:lstStyle>
            <a:lvl1pPr>
              <a:defRPr/>
            </a:lvl1pPr>
          </a:lstStyle>
          <a:p>
            <a:pPr>
              <a:defRPr/>
            </a:pPr>
            <a:fld id="{CE67513B-3484-4C2C-BACB-7FEF6C7E5FD2}" type="slidenum">
              <a:rPr lang="en-US" altLang="en-US"/>
              <a:pPr>
                <a:defRPr/>
              </a:pPr>
              <a:t>‹#›</a:t>
            </a:fld>
            <a:endParaRPr lang="en-US" altLang="en-US"/>
          </a:p>
        </p:txBody>
      </p:sp>
    </p:spTree>
    <p:extLst>
      <p:ext uri="{BB962C8B-B14F-4D97-AF65-F5344CB8AC3E}">
        <p14:creationId xmlns:p14="http://schemas.microsoft.com/office/powerpoint/2010/main" val="170718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3DA05BB-B3A1-44B9-8EB3-932CEF459B6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C371255-7FED-486A-BCA0-9D7872A940F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B3D87E9-D29A-48F9-8A89-1489CC75F008}"/>
              </a:ext>
            </a:extLst>
          </p:cNvPr>
          <p:cNvSpPr>
            <a:spLocks noGrp="1"/>
          </p:cNvSpPr>
          <p:nvPr>
            <p:ph type="sldNum" sz="quarter" idx="12"/>
          </p:nvPr>
        </p:nvSpPr>
        <p:spPr/>
        <p:txBody>
          <a:bodyPr/>
          <a:lstStyle>
            <a:lvl1pPr>
              <a:defRPr/>
            </a:lvl1pPr>
          </a:lstStyle>
          <a:p>
            <a:pPr>
              <a:defRPr/>
            </a:pPr>
            <a:fld id="{82C7CA6C-346E-437B-8EA1-4D0625CB3DCA}" type="slidenum">
              <a:rPr lang="en-US" altLang="en-US"/>
              <a:pPr>
                <a:defRPr/>
              </a:pPr>
              <a:t>‹#›</a:t>
            </a:fld>
            <a:endParaRPr lang="en-US" altLang="en-US"/>
          </a:p>
        </p:txBody>
      </p:sp>
    </p:spTree>
    <p:extLst>
      <p:ext uri="{BB962C8B-B14F-4D97-AF65-F5344CB8AC3E}">
        <p14:creationId xmlns:p14="http://schemas.microsoft.com/office/powerpoint/2010/main" val="339064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CEDCEB-66CF-4227-AB45-8B0921EA52F1}"/>
              </a:ext>
            </a:extLst>
          </p:cNvPr>
          <p:cNvSpPr/>
          <p:nvPr/>
        </p:nvSpPr>
        <p:spPr>
          <a:xfrm>
            <a:off x="0" y="4917989"/>
            <a:ext cx="9144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0">
            <a:extLst>
              <a:ext uri="{FF2B5EF4-FFF2-40B4-BE49-F238E27FC236}">
                <a16:creationId xmlns:a16="http://schemas.microsoft.com/office/drawing/2014/main" id="{FD14F12A-C4D9-48A6-B50F-ADAC51B3A1B3}"/>
              </a:ext>
            </a:extLst>
          </p:cNvPr>
          <p:cNvGrpSpPr>
            <a:grpSpLocks noChangeAspect="1"/>
          </p:cNvGrpSpPr>
          <p:nvPr/>
        </p:nvGrpSpPr>
        <p:grpSpPr bwMode="auto">
          <a:xfrm>
            <a:off x="633413" y="2430463"/>
            <a:ext cx="914400" cy="914400"/>
            <a:chOff x="9685338" y="4460675"/>
            <a:chExt cx="1080904" cy="1080902"/>
          </a:xfrm>
        </p:grpSpPr>
        <p:sp>
          <p:nvSpPr>
            <p:cNvPr id="6" name="Oval 5">
              <a:extLst>
                <a:ext uri="{FF2B5EF4-FFF2-40B4-BE49-F238E27FC236}">
                  <a16:creationId xmlns:a16="http://schemas.microsoft.com/office/drawing/2014/main" id="{B64F7214-26DE-4234-9E27-651C34744090}"/>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a:extLst>
                <a:ext uri="{FF2B5EF4-FFF2-40B4-BE49-F238E27FC236}">
                  <a16:creationId xmlns:a16="http://schemas.microsoft.com/office/drawing/2014/main" id="{1A652FEE-ED2A-4C1F-AF4A-0E6E8CB45FC6}"/>
                </a:ext>
              </a:extLst>
            </p:cNvPr>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FC773B1A-CFF4-49FE-BBAD-0B822738B1D4}"/>
              </a:ext>
            </a:extLst>
          </p:cNvPr>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endParaRPr lang="en-US"/>
          </a:p>
        </p:txBody>
      </p:sp>
      <p:sp>
        <p:nvSpPr>
          <p:cNvPr id="9" name="Footer Placeholder 4">
            <a:extLst>
              <a:ext uri="{FF2B5EF4-FFF2-40B4-BE49-F238E27FC236}">
                <a16:creationId xmlns:a16="http://schemas.microsoft.com/office/drawing/2014/main" id="{FA72678F-AB7E-4269-841A-68264EFAAA66}"/>
              </a:ext>
            </a:extLst>
          </p:cNvPr>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en-US"/>
          </a:p>
        </p:txBody>
      </p:sp>
      <p:sp>
        <p:nvSpPr>
          <p:cNvPr id="10" name="Slide Number Placeholder 5">
            <a:extLst>
              <a:ext uri="{FF2B5EF4-FFF2-40B4-BE49-F238E27FC236}">
                <a16:creationId xmlns:a16="http://schemas.microsoft.com/office/drawing/2014/main" id="{3A0FE80D-C7D8-4300-A1A3-EF29298426F7}"/>
              </a:ext>
            </a:extLst>
          </p:cNvPr>
          <p:cNvSpPr>
            <a:spLocks noGrp="1"/>
          </p:cNvSpPr>
          <p:nvPr>
            <p:ph type="sldNum" sz="quarter" idx="12"/>
          </p:nvPr>
        </p:nvSpPr>
        <p:spPr>
          <a:xfrm>
            <a:off x="646113" y="2508250"/>
            <a:ext cx="890587" cy="720725"/>
          </a:xfrm>
        </p:spPr>
        <p:txBody>
          <a:bodyPr/>
          <a:lstStyle>
            <a:lvl1pPr>
              <a:defRPr sz="2800"/>
            </a:lvl1pPr>
          </a:lstStyle>
          <a:p>
            <a:pPr>
              <a:defRPr/>
            </a:pPr>
            <a:fld id="{0C531B48-28A9-4B5D-B6C2-68989EFE42B2}" type="slidenum">
              <a:rPr lang="en-US" altLang="en-US"/>
              <a:pPr>
                <a:defRPr/>
              </a:pPr>
              <a:t>‹#›</a:t>
            </a:fld>
            <a:endParaRPr lang="en-US" altLang="en-US"/>
          </a:p>
        </p:txBody>
      </p:sp>
    </p:spTree>
    <p:extLst>
      <p:ext uri="{BB962C8B-B14F-4D97-AF65-F5344CB8AC3E}">
        <p14:creationId xmlns:p14="http://schemas.microsoft.com/office/powerpoint/2010/main" val="404184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10A6E94-A0D9-42CF-BED9-DF4FF2402C93}"/>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99AE818-B9EC-4C0E-8466-3C8C11600B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E3B2786-11BE-4724-A295-B3025582F1C8}"/>
              </a:ext>
            </a:extLst>
          </p:cNvPr>
          <p:cNvSpPr>
            <a:spLocks noGrp="1"/>
          </p:cNvSpPr>
          <p:nvPr>
            <p:ph type="sldNum" sz="quarter" idx="12"/>
          </p:nvPr>
        </p:nvSpPr>
        <p:spPr/>
        <p:txBody>
          <a:bodyPr/>
          <a:lstStyle>
            <a:lvl1pPr>
              <a:defRPr/>
            </a:lvl1pPr>
          </a:lstStyle>
          <a:p>
            <a:pPr>
              <a:defRPr/>
            </a:pPr>
            <a:fld id="{40F725ED-D122-4D21-BF48-8F4C78966C6C}" type="slidenum">
              <a:rPr lang="en-US" altLang="en-US"/>
              <a:pPr>
                <a:defRPr/>
              </a:pPr>
              <a:t>‹#›</a:t>
            </a:fld>
            <a:endParaRPr lang="en-US" altLang="en-US"/>
          </a:p>
        </p:txBody>
      </p:sp>
    </p:spTree>
    <p:extLst>
      <p:ext uri="{BB962C8B-B14F-4D97-AF65-F5344CB8AC3E}">
        <p14:creationId xmlns:p14="http://schemas.microsoft.com/office/powerpoint/2010/main" val="90870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BF76BBE4-3F8E-494A-95A2-478848CE22CB}"/>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60D983B6-69AA-46D8-8BBE-B7C364DD6B9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4F2B9E2-1637-4EAF-B04B-E38C004066CE}"/>
              </a:ext>
            </a:extLst>
          </p:cNvPr>
          <p:cNvSpPr>
            <a:spLocks noGrp="1"/>
          </p:cNvSpPr>
          <p:nvPr>
            <p:ph type="sldNum" sz="quarter" idx="12"/>
          </p:nvPr>
        </p:nvSpPr>
        <p:spPr/>
        <p:txBody>
          <a:bodyPr/>
          <a:lstStyle>
            <a:lvl1pPr>
              <a:defRPr/>
            </a:lvl1pPr>
          </a:lstStyle>
          <a:p>
            <a:pPr>
              <a:defRPr/>
            </a:pPr>
            <a:fld id="{10D17547-DB77-4BD7-87FD-B4BBFC3E3325}" type="slidenum">
              <a:rPr lang="en-US" altLang="en-US"/>
              <a:pPr>
                <a:defRPr/>
              </a:pPr>
              <a:t>‹#›</a:t>
            </a:fld>
            <a:endParaRPr lang="en-US" altLang="en-US"/>
          </a:p>
        </p:txBody>
      </p:sp>
    </p:spTree>
    <p:extLst>
      <p:ext uri="{BB962C8B-B14F-4D97-AF65-F5344CB8AC3E}">
        <p14:creationId xmlns:p14="http://schemas.microsoft.com/office/powerpoint/2010/main" val="268662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669B8861-D2BB-4A7A-8277-C3E59B6A8EE7}"/>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8BFA072-F7A0-4239-BF9D-EF7FFBF3BA3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EF84563-F7D0-4B23-9BE0-BC3304FB51CE}"/>
              </a:ext>
            </a:extLst>
          </p:cNvPr>
          <p:cNvSpPr>
            <a:spLocks noGrp="1"/>
          </p:cNvSpPr>
          <p:nvPr>
            <p:ph type="sldNum" sz="quarter" idx="12"/>
          </p:nvPr>
        </p:nvSpPr>
        <p:spPr/>
        <p:txBody>
          <a:bodyPr/>
          <a:lstStyle>
            <a:lvl1pPr>
              <a:defRPr/>
            </a:lvl1pPr>
          </a:lstStyle>
          <a:p>
            <a:pPr>
              <a:defRPr/>
            </a:pPr>
            <a:fld id="{AF726B98-7FCF-4D65-B46F-FA75E57C4FF9}" type="slidenum">
              <a:rPr lang="en-US" altLang="en-US"/>
              <a:pPr>
                <a:defRPr/>
              </a:pPr>
              <a:t>‹#›</a:t>
            </a:fld>
            <a:endParaRPr lang="en-US" altLang="en-US"/>
          </a:p>
        </p:txBody>
      </p:sp>
    </p:spTree>
    <p:extLst>
      <p:ext uri="{BB962C8B-B14F-4D97-AF65-F5344CB8AC3E}">
        <p14:creationId xmlns:p14="http://schemas.microsoft.com/office/powerpoint/2010/main" val="2085938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80EAD4A-63B5-4258-8A60-08CC5CFE7292}"/>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4AA6E0B9-DF22-4B62-96EA-185F44E2760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0A779DF-F650-4E58-BD93-79FD921D4AF3}"/>
              </a:ext>
            </a:extLst>
          </p:cNvPr>
          <p:cNvSpPr>
            <a:spLocks noGrp="1"/>
          </p:cNvSpPr>
          <p:nvPr>
            <p:ph type="sldNum" sz="quarter" idx="12"/>
          </p:nvPr>
        </p:nvSpPr>
        <p:spPr/>
        <p:txBody>
          <a:bodyPr/>
          <a:lstStyle>
            <a:lvl1pPr>
              <a:defRPr/>
            </a:lvl1pPr>
          </a:lstStyle>
          <a:p>
            <a:pPr>
              <a:defRPr/>
            </a:pPr>
            <a:fld id="{04EE5E83-B736-4BA2-B113-6AF9EF599251}" type="slidenum">
              <a:rPr lang="en-US" altLang="en-US"/>
              <a:pPr>
                <a:defRPr/>
              </a:pPr>
              <a:t>‹#›</a:t>
            </a:fld>
            <a:endParaRPr lang="en-US" altLang="en-US"/>
          </a:p>
        </p:txBody>
      </p:sp>
    </p:spTree>
    <p:extLst>
      <p:ext uri="{BB962C8B-B14F-4D97-AF65-F5344CB8AC3E}">
        <p14:creationId xmlns:p14="http://schemas.microsoft.com/office/powerpoint/2010/main" val="3619482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A39B00-F8F2-44C2-87F6-4EF3B0E5CBF4}"/>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0D7C52A0-43FA-4C73-8716-81CECE6F3342}"/>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17BDA660-EEEB-4457-BBAC-5629024EA59F}"/>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46187887-E815-4400-9D71-58F228F53CF9}"/>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a:extLst>
              <a:ext uri="{FF2B5EF4-FFF2-40B4-BE49-F238E27FC236}">
                <a16:creationId xmlns:a16="http://schemas.microsoft.com/office/drawing/2014/main" id="{4C31B35D-ADF5-4AF6-A952-D24F3509970A}"/>
              </a:ext>
            </a:extLst>
          </p:cNvPr>
          <p:cNvSpPr>
            <a:spLocks noGrp="1"/>
          </p:cNvSpPr>
          <p:nvPr>
            <p:ph type="dt" sz="half" idx="10"/>
          </p:nvPr>
        </p:nvSpPr>
        <p:spPr/>
        <p:txBody>
          <a:bodyPr/>
          <a:lstStyle>
            <a:lvl1pPr>
              <a:defRPr/>
            </a:lvl1pPr>
          </a:lstStyle>
          <a:p>
            <a:pPr>
              <a:defRPr/>
            </a:pPr>
            <a:endParaRPr lang="en-US"/>
          </a:p>
        </p:txBody>
      </p:sp>
      <p:sp>
        <p:nvSpPr>
          <p:cNvPr id="10" name="Footer Placeholder 9">
            <a:extLst>
              <a:ext uri="{FF2B5EF4-FFF2-40B4-BE49-F238E27FC236}">
                <a16:creationId xmlns:a16="http://schemas.microsoft.com/office/drawing/2014/main" id="{09353B7B-3B39-41CB-9092-463191B8A913}"/>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10">
            <a:extLst>
              <a:ext uri="{FF2B5EF4-FFF2-40B4-BE49-F238E27FC236}">
                <a16:creationId xmlns:a16="http://schemas.microsoft.com/office/drawing/2014/main" id="{B1427F5F-BFF7-4E21-BE74-6E2CEC03702A}"/>
              </a:ext>
            </a:extLst>
          </p:cNvPr>
          <p:cNvSpPr>
            <a:spLocks noGrp="1"/>
          </p:cNvSpPr>
          <p:nvPr>
            <p:ph type="sldNum" sz="quarter" idx="12"/>
          </p:nvPr>
        </p:nvSpPr>
        <p:spPr/>
        <p:txBody>
          <a:bodyPr/>
          <a:lstStyle>
            <a:lvl1pPr>
              <a:defRPr/>
            </a:lvl1pPr>
          </a:lstStyle>
          <a:p>
            <a:pPr>
              <a:defRPr/>
            </a:pPr>
            <a:fld id="{C041F21E-FEF6-4C36-A3D6-7C943F3F0EE4}" type="slidenum">
              <a:rPr lang="en-US" altLang="en-US"/>
              <a:pPr>
                <a:defRPr/>
              </a:pPr>
              <a:t>‹#›</a:t>
            </a:fld>
            <a:endParaRPr lang="en-US" altLang="en-US"/>
          </a:p>
        </p:txBody>
      </p:sp>
    </p:spTree>
    <p:extLst>
      <p:ext uri="{BB962C8B-B14F-4D97-AF65-F5344CB8AC3E}">
        <p14:creationId xmlns:p14="http://schemas.microsoft.com/office/powerpoint/2010/main" val="2651647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5C73994-C472-4145-8C68-F550E49C4072}"/>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21ED0CD7-AC90-4DD4-A145-8A8FCBB3A176}"/>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47FE6DB3-1355-4595-9925-DDBA81C96954}"/>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2BCABCDF-7BD1-44EB-A131-5B26A138AEDB}"/>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7">
            <a:extLst>
              <a:ext uri="{FF2B5EF4-FFF2-40B4-BE49-F238E27FC236}">
                <a16:creationId xmlns:a16="http://schemas.microsoft.com/office/drawing/2014/main" id="{DEF3C706-A22D-4951-9920-06A41A45A483}"/>
              </a:ext>
            </a:extLst>
          </p:cNvPr>
          <p:cNvSpPr>
            <a:spLocks noGrp="1"/>
          </p:cNvSpPr>
          <p:nvPr>
            <p:ph type="dt" sz="half" idx="10"/>
          </p:nvPr>
        </p:nvSpPr>
        <p:spPr/>
        <p:txBody>
          <a:bodyPr/>
          <a:lstStyle>
            <a:lvl1pPr>
              <a:defRPr/>
            </a:lvl1pPr>
          </a:lstStyle>
          <a:p>
            <a:pPr>
              <a:defRPr/>
            </a:pPr>
            <a:endParaRPr lang="en-US"/>
          </a:p>
        </p:txBody>
      </p:sp>
      <p:sp>
        <p:nvSpPr>
          <p:cNvPr id="10" name="Slide Number Placeholder 9">
            <a:extLst>
              <a:ext uri="{FF2B5EF4-FFF2-40B4-BE49-F238E27FC236}">
                <a16:creationId xmlns:a16="http://schemas.microsoft.com/office/drawing/2014/main" id="{6E1F9B7E-19C7-4B8D-AA62-B6274D9AE2DD}"/>
              </a:ext>
            </a:extLst>
          </p:cNvPr>
          <p:cNvSpPr>
            <a:spLocks noGrp="1"/>
          </p:cNvSpPr>
          <p:nvPr>
            <p:ph type="sldNum" sz="quarter" idx="11"/>
          </p:nvPr>
        </p:nvSpPr>
        <p:spPr/>
        <p:txBody>
          <a:bodyPr/>
          <a:lstStyle>
            <a:lvl1pPr>
              <a:defRPr/>
            </a:lvl1pPr>
          </a:lstStyle>
          <a:p>
            <a:pPr>
              <a:defRPr/>
            </a:pPr>
            <a:fld id="{D674DB52-69C7-4101-B3F5-DEEADB5C19BE}" type="slidenum">
              <a:rPr lang="en-US" altLang="en-US"/>
              <a:pPr>
                <a:defRPr/>
              </a:pPr>
              <a:t>‹#›</a:t>
            </a:fld>
            <a:endParaRPr lang="en-US" altLang="en-US"/>
          </a:p>
        </p:txBody>
      </p:sp>
    </p:spTree>
    <p:extLst>
      <p:ext uri="{BB962C8B-B14F-4D97-AF65-F5344CB8AC3E}">
        <p14:creationId xmlns:p14="http://schemas.microsoft.com/office/powerpoint/2010/main" val="105494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a:extLst>
              <a:ext uri="{FF2B5EF4-FFF2-40B4-BE49-F238E27FC236}">
                <a16:creationId xmlns:a16="http://schemas.microsoft.com/office/drawing/2014/main" id="{CD98334A-43AB-4AC3-A2A8-1EB96D7032EC}"/>
              </a:ext>
            </a:extLst>
          </p:cNvPr>
          <p:cNvGrpSpPr>
            <a:grpSpLocks/>
          </p:cNvGrpSpPr>
          <p:nvPr/>
        </p:nvGrpSpPr>
        <p:grpSpPr bwMode="auto">
          <a:xfrm>
            <a:off x="8523288" y="6254750"/>
            <a:ext cx="392112" cy="393700"/>
            <a:chOff x="8532189" y="5068824"/>
            <a:chExt cx="393192" cy="393192"/>
          </a:xfrm>
        </p:grpSpPr>
        <p:sp>
          <p:nvSpPr>
            <p:cNvPr id="8" name="Oval 7">
              <a:extLst>
                <a:ext uri="{FF2B5EF4-FFF2-40B4-BE49-F238E27FC236}">
                  <a16:creationId xmlns:a16="http://schemas.microsoft.com/office/drawing/2014/main" id="{A7AD3F09-9A9E-4AE1-BE76-A5A53847EF2E}"/>
                </a:ext>
              </a:extLst>
            </p:cNvPr>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328D3693-8E06-470A-BB0D-57D016110868}"/>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Placeholder 1">
            <a:extLst>
              <a:ext uri="{FF2B5EF4-FFF2-40B4-BE49-F238E27FC236}">
                <a16:creationId xmlns:a16="http://schemas.microsoft.com/office/drawing/2014/main" id="{48DE9CF6-FC18-4A0E-B8D7-052A32AFA80A}"/>
              </a:ext>
            </a:extLst>
          </p:cNvPr>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D5A251F9-75B6-410C-9E49-FC49892599BC}"/>
              </a:ext>
            </a:extLst>
          </p:cNvPr>
          <p:cNvSpPr>
            <a:spLocks noGrp="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26143C5-5787-4D5B-A740-EE7EEF635EDA}"/>
              </a:ext>
            </a:extLst>
          </p:cNvPr>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a:extLst>
              <a:ext uri="{FF2B5EF4-FFF2-40B4-BE49-F238E27FC236}">
                <a16:creationId xmlns:a16="http://schemas.microsoft.com/office/drawing/2014/main" id="{5372B44A-E6C7-4C86-94D8-A0566C946FEE}"/>
              </a:ext>
            </a:extLst>
          </p:cNvPr>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7D4230D4-ACDE-4AB8-A3A2-C53A3C413991}"/>
              </a:ext>
            </a:extLst>
          </p:cNvPr>
          <p:cNvSpPr>
            <a:spLocks noGrp="1"/>
          </p:cNvSpPr>
          <p:nvPr>
            <p:ph type="sldNum" sz="quarter" idx="4"/>
          </p:nvPr>
        </p:nvSpPr>
        <p:spPr>
          <a:xfrm>
            <a:off x="8483600" y="6272213"/>
            <a:ext cx="479425"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A814A00C-77EF-4CE2-84F6-7C60A70F5C2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68" r:id="rId1"/>
    <p:sldLayoutId id="2147483761" r:id="rId2"/>
    <p:sldLayoutId id="2147483769" r:id="rId3"/>
    <p:sldLayoutId id="2147483762" r:id="rId4"/>
    <p:sldLayoutId id="2147483763" r:id="rId5"/>
    <p:sldLayoutId id="2147483764" r:id="rId6"/>
    <p:sldLayoutId id="2147483765" r:id="rId7"/>
    <p:sldLayoutId id="2147483770" r:id="rId8"/>
    <p:sldLayoutId id="2147483771" r:id="rId9"/>
    <p:sldLayoutId id="2147483766" r:id="rId10"/>
    <p:sldLayoutId id="2147483767" r:id="rId11"/>
  </p:sldLayoutIdLst>
  <p:txStyles>
    <p:titleStyle>
      <a:lvl1pPr algn="l" rtl="0" eaLnBrk="0" fontAlgn="base" hangingPunct="0">
        <a:lnSpc>
          <a:spcPct val="90000"/>
        </a:lnSpc>
        <a:spcBef>
          <a:spcPct val="0"/>
        </a:spcBef>
        <a:spcAft>
          <a:spcPct val="0"/>
        </a:spcAft>
        <a:defRPr sz="4200" kern="1200" cap="all">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oleObject" Target="../embeddings/oleObject151.bin"/><Relationship Id="rId18" Type="http://schemas.openxmlformats.org/officeDocument/2006/relationships/oleObject" Target="../embeddings/oleObject153.bin"/><Relationship Id="rId26" Type="http://schemas.openxmlformats.org/officeDocument/2006/relationships/oleObject" Target="../embeddings/oleObject157.bin"/><Relationship Id="rId39" Type="http://schemas.openxmlformats.org/officeDocument/2006/relationships/oleObject" Target="../embeddings/oleObject165.bin"/><Relationship Id="rId3" Type="http://schemas.openxmlformats.org/officeDocument/2006/relationships/notesSlide" Target="../notesSlides/notesSlide7.xml"/><Relationship Id="rId21" Type="http://schemas.openxmlformats.org/officeDocument/2006/relationships/image" Target="../media/image99.wmf"/><Relationship Id="rId34" Type="http://schemas.openxmlformats.org/officeDocument/2006/relationships/oleObject" Target="../embeddings/oleObject161.bin"/><Relationship Id="rId42" Type="http://schemas.openxmlformats.org/officeDocument/2006/relationships/oleObject" Target="../embeddings/oleObject167.bin"/><Relationship Id="rId47" Type="http://schemas.openxmlformats.org/officeDocument/2006/relationships/image" Target="../media/image110.wmf"/><Relationship Id="rId7" Type="http://schemas.openxmlformats.org/officeDocument/2006/relationships/oleObject" Target="../embeddings/oleObject148.bin"/><Relationship Id="rId12" Type="http://schemas.openxmlformats.org/officeDocument/2006/relationships/image" Target="../media/image95.wmf"/><Relationship Id="rId17" Type="http://schemas.openxmlformats.org/officeDocument/2006/relationships/image" Target="../media/image97.wmf"/><Relationship Id="rId25" Type="http://schemas.openxmlformats.org/officeDocument/2006/relationships/image" Target="../media/image101.wmf"/><Relationship Id="rId33" Type="http://schemas.openxmlformats.org/officeDocument/2006/relationships/image" Target="../media/image105.wmf"/><Relationship Id="rId38" Type="http://schemas.openxmlformats.org/officeDocument/2006/relationships/oleObject" Target="../embeddings/oleObject164.bin"/><Relationship Id="rId46" Type="http://schemas.openxmlformats.org/officeDocument/2006/relationships/oleObject" Target="../embeddings/oleObject169.bin"/><Relationship Id="rId2" Type="http://schemas.openxmlformats.org/officeDocument/2006/relationships/slideLayout" Target="../slideLayouts/slideLayout2.xml"/><Relationship Id="rId16" Type="http://schemas.openxmlformats.org/officeDocument/2006/relationships/oleObject" Target="../embeddings/oleObject152.bin"/><Relationship Id="rId20" Type="http://schemas.openxmlformats.org/officeDocument/2006/relationships/oleObject" Target="../embeddings/oleObject154.bin"/><Relationship Id="rId29" Type="http://schemas.openxmlformats.org/officeDocument/2006/relationships/image" Target="../media/image103.wmf"/><Relationship Id="rId41" Type="http://schemas.openxmlformats.org/officeDocument/2006/relationships/oleObject" Target="../embeddings/oleObject166.bin"/><Relationship Id="rId1" Type="http://schemas.openxmlformats.org/officeDocument/2006/relationships/vmlDrawing" Target="../drawings/vmlDrawing9.vml"/><Relationship Id="rId6" Type="http://schemas.openxmlformats.org/officeDocument/2006/relationships/image" Target="../media/image112.jpeg"/><Relationship Id="rId11" Type="http://schemas.openxmlformats.org/officeDocument/2006/relationships/oleObject" Target="../embeddings/oleObject150.bin"/><Relationship Id="rId24" Type="http://schemas.openxmlformats.org/officeDocument/2006/relationships/oleObject" Target="../embeddings/oleObject156.bin"/><Relationship Id="rId32" Type="http://schemas.openxmlformats.org/officeDocument/2006/relationships/oleObject" Target="../embeddings/oleObject160.bin"/><Relationship Id="rId37" Type="http://schemas.openxmlformats.org/officeDocument/2006/relationships/oleObject" Target="../embeddings/oleObject163.bin"/><Relationship Id="rId40" Type="http://schemas.openxmlformats.org/officeDocument/2006/relationships/image" Target="../media/image107.wmf"/><Relationship Id="rId45" Type="http://schemas.openxmlformats.org/officeDocument/2006/relationships/image" Target="../media/image109.wmf"/><Relationship Id="rId5" Type="http://schemas.openxmlformats.org/officeDocument/2006/relationships/image" Target="../media/image92.wmf"/><Relationship Id="rId15" Type="http://schemas.openxmlformats.org/officeDocument/2006/relationships/image" Target="../media/image113.png"/><Relationship Id="rId23" Type="http://schemas.openxmlformats.org/officeDocument/2006/relationships/image" Target="../media/image100.wmf"/><Relationship Id="rId28" Type="http://schemas.openxmlformats.org/officeDocument/2006/relationships/oleObject" Target="../embeddings/oleObject158.bin"/><Relationship Id="rId36" Type="http://schemas.openxmlformats.org/officeDocument/2006/relationships/oleObject" Target="../embeddings/oleObject162.bin"/><Relationship Id="rId49" Type="http://schemas.openxmlformats.org/officeDocument/2006/relationships/image" Target="../media/image111.wmf"/><Relationship Id="rId10" Type="http://schemas.openxmlformats.org/officeDocument/2006/relationships/image" Target="../media/image94.wmf"/><Relationship Id="rId19" Type="http://schemas.openxmlformats.org/officeDocument/2006/relationships/image" Target="../media/image98.wmf"/><Relationship Id="rId31" Type="http://schemas.openxmlformats.org/officeDocument/2006/relationships/image" Target="../media/image104.wmf"/><Relationship Id="rId44" Type="http://schemas.openxmlformats.org/officeDocument/2006/relationships/oleObject" Target="../embeddings/oleObject168.bin"/><Relationship Id="rId4" Type="http://schemas.openxmlformats.org/officeDocument/2006/relationships/oleObject" Target="../embeddings/oleObject147.bin"/><Relationship Id="rId9" Type="http://schemas.openxmlformats.org/officeDocument/2006/relationships/oleObject" Target="../embeddings/oleObject149.bin"/><Relationship Id="rId14" Type="http://schemas.openxmlformats.org/officeDocument/2006/relationships/image" Target="../media/image96.wmf"/><Relationship Id="rId22" Type="http://schemas.openxmlformats.org/officeDocument/2006/relationships/oleObject" Target="../embeddings/oleObject155.bin"/><Relationship Id="rId27" Type="http://schemas.openxmlformats.org/officeDocument/2006/relationships/image" Target="../media/image102.wmf"/><Relationship Id="rId30" Type="http://schemas.openxmlformats.org/officeDocument/2006/relationships/oleObject" Target="../embeddings/oleObject159.bin"/><Relationship Id="rId35" Type="http://schemas.openxmlformats.org/officeDocument/2006/relationships/image" Target="../media/image106.wmf"/><Relationship Id="rId43" Type="http://schemas.openxmlformats.org/officeDocument/2006/relationships/image" Target="../media/image108.wmf"/><Relationship Id="rId48" Type="http://schemas.openxmlformats.org/officeDocument/2006/relationships/oleObject" Target="../embeddings/oleObject170.bin"/><Relationship Id="rId8" Type="http://schemas.openxmlformats.org/officeDocument/2006/relationships/image" Target="../media/image93.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13" Type="http://schemas.openxmlformats.org/officeDocument/2006/relationships/image" Target="../media/image8.wmf"/><Relationship Id="rId18" Type="http://schemas.openxmlformats.org/officeDocument/2006/relationships/oleObject" Target="../embeddings/oleObject7.bin"/><Relationship Id="rId26" Type="http://schemas.openxmlformats.org/officeDocument/2006/relationships/oleObject" Target="../embeddings/oleObject15.bin"/><Relationship Id="rId3" Type="http://schemas.openxmlformats.org/officeDocument/2006/relationships/notesSlide" Target="../notesSlides/notesSlide2.xml"/><Relationship Id="rId21" Type="http://schemas.openxmlformats.org/officeDocument/2006/relationships/oleObject" Target="../embeddings/oleObject10.bin"/><Relationship Id="rId7" Type="http://schemas.openxmlformats.org/officeDocument/2006/relationships/image" Target="../media/image5.wmf"/><Relationship Id="rId12" Type="http://schemas.openxmlformats.org/officeDocument/2006/relationships/oleObject" Target="../embeddings/oleObject4.bin"/><Relationship Id="rId17" Type="http://schemas.openxmlformats.org/officeDocument/2006/relationships/image" Target="../media/image10.wmf"/><Relationship Id="rId25" Type="http://schemas.openxmlformats.org/officeDocument/2006/relationships/oleObject" Target="../embeddings/oleObject14.bin"/><Relationship Id="rId2" Type="http://schemas.openxmlformats.org/officeDocument/2006/relationships/slideLayout" Target="../slideLayouts/slideLayout2.xml"/><Relationship Id="rId16" Type="http://schemas.openxmlformats.org/officeDocument/2006/relationships/oleObject" Target="../embeddings/oleObject6.bin"/><Relationship Id="rId20" Type="http://schemas.openxmlformats.org/officeDocument/2006/relationships/oleObject" Target="../embeddings/oleObject9.bin"/><Relationship Id="rId29" Type="http://schemas.openxmlformats.org/officeDocument/2006/relationships/oleObject" Target="../embeddings/oleObject18.bin"/><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7.wmf"/><Relationship Id="rId24" Type="http://schemas.openxmlformats.org/officeDocument/2006/relationships/oleObject" Target="../embeddings/oleObject13.bin"/><Relationship Id="rId5" Type="http://schemas.openxmlformats.org/officeDocument/2006/relationships/image" Target="../media/image3.png"/><Relationship Id="rId15" Type="http://schemas.openxmlformats.org/officeDocument/2006/relationships/image" Target="../media/image9.wmf"/><Relationship Id="rId23" Type="http://schemas.openxmlformats.org/officeDocument/2006/relationships/oleObject" Target="../embeddings/oleObject12.bin"/><Relationship Id="rId28" Type="http://schemas.openxmlformats.org/officeDocument/2006/relationships/oleObject" Target="../embeddings/oleObject17.bin"/><Relationship Id="rId10" Type="http://schemas.openxmlformats.org/officeDocument/2006/relationships/oleObject" Target="../embeddings/oleObject3.bin"/><Relationship Id="rId19" Type="http://schemas.openxmlformats.org/officeDocument/2006/relationships/oleObject" Target="../embeddings/oleObject8.bin"/><Relationship Id="rId4" Type="http://schemas.openxmlformats.org/officeDocument/2006/relationships/image" Target="../media/image11.png"/><Relationship Id="rId9" Type="http://schemas.openxmlformats.org/officeDocument/2006/relationships/image" Target="../media/image6.wmf"/><Relationship Id="rId14" Type="http://schemas.openxmlformats.org/officeDocument/2006/relationships/oleObject" Target="../embeddings/oleObject5.bin"/><Relationship Id="rId22" Type="http://schemas.openxmlformats.org/officeDocument/2006/relationships/oleObject" Target="../embeddings/oleObject11.bin"/><Relationship Id="rId27" Type="http://schemas.openxmlformats.org/officeDocument/2006/relationships/oleObject" Target="../embeddings/oleObject16.bin"/></Relationships>
</file>

<file path=ppt/slides/_rels/slide3.xml.rels><?xml version="1.0" encoding="UTF-8" standalone="yes"?>
<Relationships xmlns="http://schemas.openxmlformats.org/package/2006/relationships"><Relationship Id="rId13" Type="http://schemas.openxmlformats.org/officeDocument/2006/relationships/oleObject" Target="../embeddings/oleObject23.bin"/><Relationship Id="rId18" Type="http://schemas.openxmlformats.org/officeDocument/2006/relationships/image" Target="../media/image10.wmf"/><Relationship Id="rId26" Type="http://schemas.openxmlformats.org/officeDocument/2006/relationships/image" Target="../media/image16.wmf"/><Relationship Id="rId39" Type="http://schemas.openxmlformats.org/officeDocument/2006/relationships/oleObject" Target="../embeddings/oleObject42.bin"/><Relationship Id="rId3" Type="http://schemas.openxmlformats.org/officeDocument/2006/relationships/notesSlide" Target="../notesSlides/notesSlide3.xml"/><Relationship Id="rId21" Type="http://schemas.openxmlformats.org/officeDocument/2006/relationships/oleObject" Target="../embeddings/oleObject27.bin"/><Relationship Id="rId34" Type="http://schemas.openxmlformats.org/officeDocument/2006/relationships/oleObject" Target="../embeddings/oleObject37.bin"/><Relationship Id="rId42" Type="http://schemas.openxmlformats.org/officeDocument/2006/relationships/oleObject" Target="../embeddings/oleObject44.bin"/><Relationship Id="rId47" Type="http://schemas.openxmlformats.org/officeDocument/2006/relationships/image" Target="../media/image19.wmf"/><Relationship Id="rId7" Type="http://schemas.openxmlformats.org/officeDocument/2006/relationships/oleObject" Target="../embeddings/oleObject20.bin"/><Relationship Id="rId12" Type="http://schemas.openxmlformats.org/officeDocument/2006/relationships/image" Target="../media/image7.wmf"/><Relationship Id="rId17" Type="http://schemas.openxmlformats.org/officeDocument/2006/relationships/oleObject" Target="../embeddings/oleObject25.bin"/><Relationship Id="rId25" Type="http://schemas.openxmlformats.org/officeDocument/2006/relationships/oleObject" Target="../embeddings/oleObject29.bin"/><Relationship Id="rId33" Type="http://schemas.openxmlformats.org/officeDocument/2006/relationships/oleObject" Target="../embeddings/oleObject36.bin"/><Relationship Id="rId38" Type="http://schemas.openxmlformats.org/officeDocument/2006/relationships/oleObject" Target="../embeddings/oleObject41.bin"/><Relationship Id="rId46" Type="http://schemas.openxmlformats.org/officeDocument/2006/relationships/oleObject" Target="../embeddings/oleObject46.bin"/><Relationship Id="rId2" Type="http://schemas.openxmlformats.org/officeDocument/2006/relationships/slideLayout" Target="../slideLayouts/slideLayout2.xml"/><Relationship Id="rId16" Type="http://schemas.openxmlformats.org/officeDocument/2006/relationships/image" Target="../media/image9.wmf"/><Relationship Id="rId20" Type="http://schemas.openxmlformats.org/officeDocument/2006/relationships/image" Target="../media/image13.wmf"/><Relationship Id="rId29" Type="http://schemas.openxmlformats.org/officeDocument/2006/relationships/oleObject" Target="../embeddings/oleObject32.bin"/><Relationship Id="rId41" Type="http://schemas.openxmlformats.org/officeDocument/2006/relationships/image" Target="../media/image17.wmf"/><Relationship Id="rId1" Type="http://schemas.openxmlformats.org/officeDocument/2006/relationships/vmlDrawing" Target="../drawings/vmlDrawing2.vml"/><Relationship Id="rId6" Type="http://schemas.openxmlformats.org/officeDocument/2006/relationships/image" Target="../media/image12.wmf"/><Relationship Id="rId11" Type="http://schemas.openxmlformats.org/officeDocument/2006/relationships/oleObject" Target="../embeddings/oleObject22.bin"/><Relationship Id="rId24" Type="http://schemas.openxmlformats.org/officeDocument/2006/relationships/image" Target="../media/image15.wmf"/><Relationship Id="rId32" Type="http://schemas.openxmlformats.org/officeDocument/2006/relationships/oleObject" Target="../embeddings/oleObject35.bin"/><Relationship Id="rId37" Type="http://schemas.openxmlformats.org/officeDocument/2006/relationships/oleObject" Target="../embeddings/oleObject40.bin"/><Relationship Id="rId40" Type="http://schemas.openxmlformats.org/officeDocument/2006/relationships/oleObject" Target="../embeddings/oleObject43.bin"/><Relationship Id="rId45" Type="http://schemas.openxmlformats.org/officeDocument/2006/relationships/image" Target="../media/image18.wmf"/><Relationship Id="rId5" Type="http://schemas.openxmlformats.org/officeDocument/2006/relationships/oleObject" Target="../embeddings/oleObject19.bin"/><Relationship Id="rId15" Type="http://schemas.openxmlformats.org/officeDocument/2006/relationships/oleObject" Target="../embeddings/oleObject24.bin"/><Relationship Id="rId23" Type="http://schemas.openxmlformats.org/officeDocument/2006/relationships/oleObject" Target="../embeddings/oleObject28.bin"/><Relationship Id="rId28" Type="http://schemas.openxmlformats.org/officeDocument/2006/relationships/oleObject" Target="../embeddings/oleObject31.bin"/><Relationship Id="rId36" Type="http://schemas.openxmlformats.org/officeDocument/2006/relationships/oleObject" Target="../embeddings/oleObject39.bin"/><Relationship Id="rId49" Type="http://schemas.openxmlformats.org/officeDocument/2006/relationships/image" Target="../media/image20.wmf"/><Relationship Id="rId10" Type="http://schemas.openxmlformats.org/officeDocument/2006/relationships/image" Target="../media/image6.wmf"/><Relationship Id="rId19" Type="http://schemas.openxmlformats.org/officeDocument/2006/relationships/oleObject" Target="../embeddings/oleObject26.bin"/><Relationship Id="rId31" Type="http://schemas.openxmlformats.org/officeDocument/2006/relationships/oleObject" Target="../embeddings/oleObject34.bin"/><Relationship Id="rId44" Type="http://schemas.openxmlformats.org/officeDocument/2006/relationships/oleObject" Target="../embeddings/oleObject45.bin"/><Relationship Id="rId4" Type="http://schemas.openxmlformats.org/officeDocument/2006/relationships/image" Target="../media/image3.png"/><Relationship Id="rId9" Type="http://schemas.openxmlformats.org/officeDocument/2006/relationships/oleObject" Target="../embeddings/oleObject21.bin"/><Relationship Id="rId14" Type="http://schemas.openxmlformats.org/officeDocument/2006/relationships/image" Target="../media/image8.wmf"/><Relationship Id="rId22" Type="http://schemas.openxmlformats.org/officeDocument/2006/relationships/image" Target="../media/image14.wmf"/><Relationship Id="rId27" Type="http://schemas.openxmlformats.org/officeDocument/2006/relationships/oleObject" Target="../embeddings/oleObject30.bin"/><Relationship Id="rId30" Type="http://schemas.openxmlformats.org/officeDocument/2006/relationships/oleObject" Target="../embeddings/oleObject33.bin"/><Relationship Id="rId35" Type="http://schemas.openxmlformats.org/officeDocument/2006/relationships/oleObject" Target="../embeddings/oleObject38.bin"/><Relationship Id="rId43" Type="http://schemas.openxmlformats.org/officeDocument/2006/relationships/image" Target="../media/image21.png"/><Relationship Id="rId48" Type="http://schemas.openxmlformats.org/officeDocument/2006/relationships/oleObject" Target="../embeddings/oleObject47.bin"/><Relationship Id="rId8" Type="http://schemas.openxmlformats.org/officeDocument/2006/relationships/image" Target="../media/image5.w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0.bin"/><Relationship Id="rId13" Type="http://schemas.openxmlformats.org/officeDocument/2006/relationships/image" Target="../media/image26.wmf"/><Relationship Id="rId18" Type="http://schemas.openxmlformats.org/officeDocument/2006/relationships/oleObject" Target="../embeddings/oleObject55.bin"/><Relationship Id="rId3" Type="http://schemas.openxmlformats.org/officeDocument/2006/relationships/notesSlide" Target="../notesSlides/notesSlide4.xml"/><Relationship Id="rId21" Type="http://schemas.openxmlformats.org/officeDocument/2006/relationships/image" Target="../media/image30.wmf"/><Relationship Id="rId7" Type="http://schemas.openxmlformats.org/officeDocument/2006/relationships/image" Target="../media/image23.wmf"/><Relationship Id="rId12" Type="http://schemas.openxmlformats.org/officeDocument/2006/relationships/oleObject" Target="../embeddings/oleObject52.bin"/><Relationship Id="rId17" Type="http://schemas.openxmlformats.org/officeDocument/2006/relationships/image" Target="../media/image28.wmf"/><Relationship Id="rId2" Type="http://schemas.openxmlformats.org/officeDocument/2006/relationships/slideLayout" Target="../slideLayouts/slideLayout2.xml"/><Relationship Id="rId16" Type="http://schemas.openxmlformats.org/officeDocument/2006/relationships/oleObject" Target="../embeddings/oleObject54.bin"/><Relationship Id="rId20" Type="http://schemas.openxmlformats.org/officeDocument/2006/relationships/oleObject" Target="../embeddings/oleObject56.bin"/><Relationship Id="rId1" Type="http://schemas.openxmlformats.org/officeDocument/2006/relationships/vmlDrawing" Target="../drawings/vmlDrawing3.vml"/><Relationship Id="rId6" Type="http://schemas.openxmlformats.org/officeDocument/2006/relationships/oleObject" Target="../embeddings/oleObject49.bin"/><Relationship Id="rId11" Type="http://schemas.openxmlformats.org/officeDocument/2006/relationships/image" Target="../media/image25.wmf"/><Relationship Id="rId5" Type="http://schemas.openxmlformats.org/officeDocument/2006/relationships/image" Target="../media/image22.wmf"/><Relationship Id="rId15" Type="http://schemas.openxmlformats.org/officeDocument/2006/relationships/image" Target="../media/image27.wmf"/><Relationship Id="rId23" Type="http://schemas.openxmlformats.org/officeDocument/2006/relationships/image" Target="../media/image31.wmf"/><Relationship Id="rId10" Type="http://schemas.openxmlformats.org/officeDocument/2006/relationships/oleObject" Target="../embeddings/oleObject51.bin"/><Relationship Id="rId19" Type="http://schemas.openxmlformats.org/officeDocument/2006/relationships/image" Target="../media/image29.wmf"/><Relationship Id="rId4" Type="http://schemas.openxmlformats.org/officeDocument/2006/relationships/oleObject" Target="../embeddings/oleObject48.bin"/><Relationship Id="rId9" Type="http://schemas.openxmlformats.org/officeDocument/2006/relationships/image" Target="../media/image24.wmf"/><Relationship Id="rId14" Type="http://schemas.openxmlformats.org/officeDocument/2006/relationships/oleObject" Target="../embeddings/oleObject53.bin"/><Relationship Id="rId22" Type="http://schemas.openxmlformats.org/officeDocument/2006/relationships/oleObject" Target="../embeddings/oleObject57.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image" Target="../media/image36.wmf"/><Relationship Id="rId18" Type="http://schemas.openxmlformats.org/officeDocument/2006/relationships/oleObject" Target="../embeddings/oleObject65.bin"/><Relationship Id="rId3" Type="http://schemas.openxmlformats.org/officeDocument/2006/relationships/notesSlide" Target="../notesSlides/notesSlide5.xml"/><Relationship Id="rId21" Type="http://schemas.openxmlformats.org/officeDocument/2006/relationships/image" Target="../media/image40.wmf"/><Relationship Id="rId7" Type="http://schemas.openxmlformats.org/officeDocument/2006/relationships/image" Target="../media/image33.wmf"/><Relationship Id="rId12" Type="http://schemas.openxmlformats.org/officeDocument/2006/relationships/oleObject" Target="../embeddings/oleObject62.bin"/><Relationship Id="rId17" Type="http://schemas.openxmlformats.org/officeDocument/2006/relationships/image" Target="../media/image38.wmf"/><Relationship Id="rId25" Type="http://schemas.openxmlformats.org/officeDocument/2006/relationships/image" Target="../media/image42.wmf"/><Relationship Id="rId2" Type="http://schemas.openxmlformats.org/officeDocument/2006/relationships/slideLayout" Target="../slideLayouts/slideLayout2.xml"/><Relationship Id="rId16" Type="http://schemas.openxmlformats.org/officeDocument/2006/relationships/oleObject" Target="../embeddings/oleObject64.bin"/><Relationship Id="rId20" Type="http://schemas.openxmlformats.org/officeDocument/2006/relationships/oleObject" Target="../embeddings/oleObject66.bin"/><Relationship Id="rId1" Type="http://schemas.openxmlformats.org/officeDocument/2006/relationships/vmlDrawing" Target="../drawings/vmlDrawing4.vml"/><Relationship Id="rId6" Type="http://schemas.openxmlformats.org/officeDocument/2006/relationships/oleObject" Target="../embeddings/oleObject59.bin"/><Relationship Id="rId11" Type="http://schemas.openxmlformats.org/officeDocument/2006/relationships/image" Target="../media/image35.wmf"/><Relationship Id="rId24" Type="http://schemas.openxmlformats.org/officeDocument/2006/relationships/oleObject" Target="../embeddings/oleObject68.bin"/><Relationship Id="rId5" Type="http://schemas.openxmlformats.org/officeDocument/2006/relationships/image" Target="../media/image32.wmf"/><Relationship Id="rId15" Type="http://schemas.openxmlformats.org/officeDocument/2006/relationships/image" Target="../media/image37.wmf"/><Relationship Id="rId23" Type="http://schemas.openxmlformats.org/officeDocument/2006/relationships/image" Target="../media/image41.wmf"/><Relationship Id="rId10" Type="http://schemas.openxmlformats.org/officeDocument/2006/relationships/oleObject" Target="../embeddings/oleObject61.bin"/><Relationship Id="rId19" Type="http://schemas.openxmlformats.org/officeDocument/2006/relationships/image" Target="../media/image39.wmf"/><Relationship Id="rId4" Type="http://schemas.openxmlformats.org/officeDocument/2006/relationships/oleObject" Target="../embeddings/oleObject58.bin"/><Relationship Id="rId9" Type="http://schemas.openxmlformats.org/officeDocument/2006/relationships/image" Target="../media/image34.wmf"/><Relationship Id="rId14" Type="http://schemas.openxmlformats.org/officeDocument/2006/relationships/oleObject" Target="../embeddings/oleObject63.bin"/><Relationship Id="rId22" Type="http://schemas.openxmlformats.org/officeDocument/2006/relationships/oleObject" Target="../embeddings/oleObject67.bin"/></Relationships>
</file>

<file path=ppt/slides/_rels/slide6.xml.rels><?xml version="1.0" encoding="UTF-8" standalone="yes"?>
<Relationships xmlns="http://schemas.openxmlformats.org/package/2006/relationships"><Relationship Id="rId13" Type="http://schemas.openxmlformats.org/officeDocument/2006/relationships/image" Target="../media/image47.wmf"/><Relationship Id="rId18" Type="http://schemas.openxmlformats.org/officeDocument/2006/relationships/oleObject" Target="../embeddings/oleObject77.bin"/><Relationship Id="rId26" Type="http://schemas.openxmlformats.org/officeDocument/2006/relationships/oleObject" Target="../embeddings/oleObject83.bin"/><Relationship Id="rId39" Type="http://schemas.openxmlformats.org/officeDocument/2006/relationships/image" Target="../media/image57.wmf"/><Relationship Id="rId3" Type="http://schemas.openxmlformats.org/officeDocument/2006/relationships/image" Target="../media/image65.png"/><Relationship Id="rId21" Type="http://schemas.openxmlformats.org/officeDocument/2006/relationships/oleObject" Target="../embeddings/oleObject80.bin"/><Relationship Id="rId34" Type="http://schemas.openxmlformats.org/officeDocument/2006/relationships/oleObject" Target="../embeddings/oleObject87.bin"/><Relationship Id="rId42" Type="http://schemas.openxmlformats.org/officeDocument/2006/relationships/oleObject" Target="../embeddings/oleObject91.bin"/><Relationship Id="rId47" Type="http://schemas.openxmlformats.org/officeDocument/2006/relationships/image" Target="../media/image61.wmf"/><Relationship Id="rId50" Type="http://schemas.openxmlformats.org/officeDocument/2006/relationships/oleObject" Target="../embeddings/oleObject95.bin"/><Relationship Id="rId7" Type="http://schemas.openxmlformats.org/officeDocument/2006/relationships/image" Target="../media/image44.wmf"/><Relationship Id="rId12" Type="http://schemas.openxmlformats.org/officeDocument/2006/relationships/oleObject" Target="../embeddings/oleObject73.bin"/><Relationship Id="rId17" Type="http://schemas.openxmlformats.org/officeDocument/2006/relationships/oleObject" Target="../embeddings/oleObject76.bin"/><Relationship Id="rId25" Type="http://schemas.openxmlformats.org/officeDocument/2006/relationships/image" Target="../media/image50.wmf"/><Relationship Id="rId33" Type="http://schemas.openxmlformats.org/officeDocument/2006/relationships/image" Target="../media/image54.wmf"/><Relationship Id="rId38" Type="http://schemas.openxmlformats.org/officeDocument/2006/relationships/oleObject" Target="../embeddings/oleObject89.bin"/><Relationship Id="rId46" Type="http://schemas.openxmlformats.org/officeDocument/2006/relationships/oleObject" Target="../embeddings/oleObject93.bin"/><Relationship Id="rId2" Type="http://schemas.openxmlformats.org/officeDocument/2006/relationships/slideLayout" Target="../slideLayouts/slideLayout2.xml"/><Relationship Id="rId16" Type="http://schemas.openxmlformats.org/officeDocument/2006/relationships/oleObject" Target="../embeddings/oleObject75.bin"/><Relationship Id="rId20" Type="http://schemas.openxmlformats.org/officeDocument/2006/relationships/oleObject" Target="../embeddings/oleObject79.bin"/><Relationship Id="rId29" Type="http://schemas.openxmlformats.org/officeDocument/2006/relationships/image" Target="../media/image52.wmf"/><Relationship Id="rId41" Type="http://schemas.openxmlformats.org/officeDocument/2006/relationships/image" Target="../media/image58.wmf"/><Relationship Id="rId1" Type="http://schemas.openxmlformats.org/officeDocument/2006/relationships/vmlDrawing" Target="../drawings/vmlDrawing5.vml"/><Relationship Id="rId6" Type="http://schemas.openxmlformats.org/officeDocument/2006/relationships/oleObject" Target="../embeddings/oleObject70.bin"/><Relationship Id="rId11" Type="http://schemas.openxmlformats.org/officeDocument/2006/relationships/image" Target="../media/image46.wmf"/><Relationship Id="rId24" Type="http://schemas.openxmlformats.org/officeDocument/2006/relationships/oleObject" Target="../embeddings/oleObject82.bin"/><Relationship Id="rId32" Type="http://schemas.openxmlformats.org/officeDocument/2006/relationships/oleObject" Target="../embeddings/oleObject86.bin"/><Relationship Id="rId37" Type="http://schemas.openxmlformats.org/officeDocument/2006/relationships/image" Target="../media/image56.wmf"/><Relationship Id="rId40" Type="http://schemas.openxmlformats.org/officeDocument/2006/relationships/oleObject" Target="../embeddings/oleObject90.bin"/><Relationship Id="rId45" Type="http://schemas.openxmlformats.org/officeDocument/2006/relationships/image" Target="../media/image60.wmf"/><Relationship Id="rId53" Type="http://schemas.openxmlformats.org/officeDocument/2006/relationships/image" Target="../media/image64.wmf"/><Relationship Id="rId5" Type="http://schemas.openxmlformats.org/officeDocument/2006/relationships/image" Target="../media/image43.wmf"/><Relationship Id="rId15" Type="http://schemas.openxmlformats.org/officeDocument/2006/relationships/image" Target="../media/image48.wmf"/><Relationship Id="rId23" Type="http://schemas.openxmlformats.org/officeDocument/2006/relationships/image" Target="../media/image49.wmf"/><Relationship Id="rId28" Type="http://schemas.openxmlformats.org/officeDocument/2006/relationships/oleObject" Target="../embeddings/oleObject84.bin"/><Relationship Id="rId36" Type="http://schemas.openxmlformats.org/officeDocument/2006/relationships/oleObject" Target="../embeddings/oleObject88.bin"/><Relationship Id="rId49" Type="http://schemas.openxmlformats.org/officeDocument/2006/relationships/image" Target="../media/image62.wmf"/><Relationship Id="rId10" Type="http://schemas.openxmlformats.org/officeDocument/2006/relationships/oleObject" Target="../embeddings/oleObject72.bin"/><Relationship Id="rId19" Type="http://schemas.openxmlformats.org/officeDocument/2006/relationships/oleObject" Target="../embeddings/oleObject78.bin"/><Relationship Id="rId31" Type="http://schemas.openxmlformats.org/officeDocument/2006/relationships/image" Target="../media/image53.wmf"/><Relationship Id="rId44" Type="http://schemas.openxmlformats.org/officeDocument/2006/relationships/oleObject" Target="../embeddings/oleObject92.bin"/><Relationship Id="rId52" Type="http://schemas.openxmlformats.org/officeDocument/2006/relationships/oleObject" Target="../embeddings/oleObject96.bin"/><Relationship Id="rId4" Type="http://schemas.openxmlformats.org/officeDocument/2006/relationships/oleObject" Target="../embeddings/oleObject69.bin"/><Relationship Id="rId9" Type="http://schemas.openxmlformats.org/officeDocument/2006/relationships/image" Target="../media/image45.wmf"/><Relationship Id="rId14" Type="http://schemas.openxmlformats.org/officeDocument/2006/relationships/oleObject" Target="../embeddings/oleObject74.bin"/><Relationship Id="rId22" Type="http://schemas.openxmlformats.org/officeDocument/2006/relationships/oleObject" Target="../embeddings/oleObject81.bin"/><Relationship Id="rId27" Type="http://schemas.openxmlformats.org/officeDocument/2006/relationships/image" Target="../media/image51.wmf"/><Relationship Id="rId30" Type="http://schemas.openxmlformats.org/officeDocument/2006/relationships/oleObject" Target="../embeddings/oleObject85.bin"/><Relationship Id="rId35" Type="http://schemas.openxmlformats.org/officeDocument/2006/relationships/image" Target="../media/image55.wmf"/><Relationship Id="rId43" Type="http://schemas.openxmlformats.org/officeDocument/2006/relationships/image" Target="../media/image59.wmf"/><Relationship Id="rId48" Type="http://schemas.openxmlformats.org/officeDocument/2006/relationships/oleObject" Target="../embeddings/oleObject94.bin"/><Relationship Id="rId8" Type="http://schemas.openxmlformats.org/officeDocument/2006/relationships/oleObject" Target="../embeddings/oleObject71.bin"/><Relationship Id="rId51" Type="http://schemas.openxmlformats.org/officeDocument/2006/relationships/image" Target="../media/image63.wmf"/></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102.bin"/><Relationship Id="rId18" Type="http://schemas.openxmlformats.org/officeDocument/2006/relationships/oleObject" Target="../embeddings/oleObject107.bin"/><Relationship Id="rId26" Type="http://schemas.openxmlformats.org/officeDocument/2006/relationships/oleObject" Target="../embeddings/oleObject113.bin"/><Relationship Id="rId3" Type="http://schemas.openxmlformats.org/officeDocument/2006/relationships/oleObject" Target="../embeddings/oleObject97.bin"/><Relationship Id="rId21" Type="http://schemas.openxmlformats.org/officeDocument/2006/relationships/oleObject" Target="../embeddings/oleObject109.bin"/><Relationship Id="rId34" Type="http://schemas.openxmlformats.org/officeDocument/2006/relationships/oleObject" Target="../embeddings/oleObject119.bin"/><Relationship Id="rId7" Type="http://schemas.openxmlformats.org/officeDocument/2006/relationships/oleObject" Target="../embeddings/oleObject99.bin"/><Relationship Id="rId12" Type="http://schemas.openxmlformats.org/officeDocument/2006/relationships/image" Target="../media/image67.wmf"/><Relationship Id="rId17" Type="http://schemas.openxmlformats.org/officeDocument/2006/relationships/oleObject" Target="../embeddings/oleObject106.bin"/><Relationship Id="rId25" Type="http://schemas.openxmlformats.org/officeDocument/2006/relationships/oleObject" Target="../embeddings/oleObject112.bin"/><Relationship Id="rId33" Type="http://schemas.openxmlformats.org/officeDocument/2006/relationships/oleObject" Target="../embeddings/oleObject118.bin"/><Relationship Id="rId38" Type="http://schemas.openxmlformats.org/officeDocument/2006/relationships/oleObject" Target="../embeddings/oleObject122.bin"/><Relationship Id="rId2" Type="http://schemas.openxmlformats.org/officeDocument/2006/relationships/slideLayout" Target="../slideLayouts/slideLayout2.xml"/><Relationship Id="rId16" Type="http://schemas.openxmlformats.org/officeDocument/2006/relationships/oleObject" Target="../embeddings/oleObject105.bin"/><Relationship Id="rId20" Type="http://schemas.openxmlformats.org/officeDocument/2006/relationships/image" Target="../media/image68.wmf"/><Relationship Id="rId29" Type="http://schemas.openxmlformats.org/officeDocument/2006/relationships/image" Target="../media/image71.wmf"/><Relationship Id="rId1" Type="http://schemas.openxmlformats.org/officeDocument/2006/relationships/vmlDrawing" Target="../drawings/vmlDrawing6.vml"/><Relationship Id="rId6" Type="http://schemas.openxmlformats.org/officeDocument/2006/relationships/image" Target="../media/image6.wmf"/><Relationship Id="rId11" Type="http://schemas.openxmlformats.org/officeDocument/2006/relationships/oleObject" Target="../embeddings/oleObject101.bin"/><Relationship Id="rId24" Type="http://schemas.openxmlformats.org/officeDocument/2006/relationships/oleObject" Target="../embeddings/oleObject111.bin"/><Relationship Id="rId32" Type="http://schemas.openxmlformats.org/officeDocument/2006/relationships/oleObject" Target="../embeddings/oleObject117.bin"/><Relationship Id="rId37" Type="http://schemas.openxmlformats.org/officeDocument/2006/relationships/image" Target="../media/image72.wmf"/><Relationship Id="rId5" Type="http://schemas.openxmlformats.org/officeDocument/2006/relationships/oleObject" Target="../embeddings/oleObject98.bin"/><Relationship Id="rId15" Type="http://schemas.openxmlformats.org/officeDocument/2006/relationships/oleObject" Target="../embeddings/oleObject104.bin"/><Relationship Id="rId23" Type="http://schemas.openxmlformats.org/officeDocument/2006/relationships/oleObject" Target="../embeddings/oleObject110.bin"/><Relationship Id="rId28" Type="http://schemas.openxmlformats.org/officeDocument/2006/relationships/oleObject" Target="../embeddings/oleObject114.bin"/><Relationship Id="rId36" Type="http://schemas.openxmlformats.org/officeDocument/2006/relationships/oleObject" Target="../embeddings/oleObject121.bin"/><Relationship Id="rId10" Type="http://schemas.openxmlformats.org/officeDocument/2006/relationships/image" Target="../media/image66.wmf"/><Relationship Id="rId19" Type="http://schemas.openxmlformats.org/officeDocument/2006/relationships/oleObject" Target="../embeddings/oleObject108.bin"/><Relationship Id="rId31" Type="http://schemas.openxmlformats.org/officeDocument/2006/relationships/oleObject" Target="../embeddings/oleObject116.bin"/><Relationship Id="rId4" Type="http://schemas.openxmlformats.org/officeDocument/2006/relationships/image" Target="../media/image5.wmf"/><Relationship Id="rId9" Type="http://schemas.openxmlformats.org/officeDocument/2006/relationships/oleObject" Target="../embeddings/oleObject100.bin"/><Relationship Id="rId14" Type="http://schemas.openxmlformats.org/officeDocument/2006/relationships/oleObject" Target="../embeddings/oleObject103.bin"/><Relationship Id="rId22" Type="http://schemas.openxmlformats.org/officeDocument/2006/relationships/image" Target="../media/image69.wmf"/><Relationship Id="rId27" Type="http://schemas.openxmlformats.org/officeDocument/2006/relationships/image" Target="../media/image70.wmf"/><Relationship Id="rId30" Type="http://schemas.openxmlformats.org/officeDocument/2006/relationships/oleObject" Target="../embeddings/oleObject115.bin"/><Relationship Id="rId35" Type="http://schemas.openxmlformats.org/officeDocument/2006/relationships/oleObject" Target="../embeddings/oleObject120.bin"/></Relationships>
</file>

<file path=ppt/slides/_rels/slide8.x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oleObject" Target="../embeddings/oleObject128.bin"/><Relationship Id="rId18" Type="http://schemas.openxmlformats.org/officeDocument/2006/relationships/oleObject" Target="../embeddings/oleObject131.bin"/><Relationship Id="rId26" Type="http://schemas.openxmlformats.org/officeDocument/2006/relationships/image" Target="../media/image83.wmf"/><Relationship Id="rId3" Type="http://schemas.openxmlformats.org/officeDocument/2006/relationships/oleObject" Target="../embeddings/oleObject123.bin"/><Relationship Id="rId21" Type="http://schemas.openxmlformats.org/officeDocument/2006/relationships/image" Target="../media/image81.wmf"/><Relationship Id="rId34" Type="http://schemas.openxmlformats.org/officeDocument/2006/relationships/oleObject" Target="../embeddings/oleObject141.bin"/><Relationship Id="rId7" Type="http://schemas.openxmlformats.org/officeDocument/2006/relationships/oleObject" Target="../embeddings/oleObject125.bin"/><Relationship Id="rId12" Type="http://schemas.openxmlformats.org/officeDocument/2006/relationships/image" Target="../media/image77.wmf"/><Relationship Id="rId17" Type="http://schemas.openxmlformats.org/officeDocument/2006/relationships/image" Target="../media/image79.wmf"/><Relationship Id="rId25" Type="http://schemas.openxmlformats.org/officeDocument/2006/relationships/oleObject" Target="../embeddings/oleObject135.bin"/><Relationship Id="rId33" Type="http://schemas.openxmlformats.org/officeDocument/2006/relationships/image" Target="../media/image85.wmf"/><Relationship Id="rId2" Type="http://schemas.openxmlformats.org/officeDocument/2006/relationships/slideLayout" Target="../slideLayouts/slideLayout2.xml"/><Relationship Id="rId16" Type="http://schemas.openxmlformats.org/officeDocument/2006/relationships/oleObject" Target="../embeddings/oleObject130.bin"/><Relationship Id="rId20" Type="http://schemas.openxmlformats.org/officeDocument/2006/relationships/oleObject" Target="../embeddings/oleObject132.bin"/><Relationship Id="rId29" Type="http://schemas.openxmlformats.org/officeDocument/2006/relationships/oleObject" Target="../embeddings/oleObject138.bin"/><Relationship Id="rId1" Type="http://schemas.openxmlformats.org/officeDocument/2006/relationships/vmlDrawing" Target="../drawings/vmlDrawing7.vml"/><Relationship Id="rId6" Type="http://schemas.openxmlformats.org/officeDocument/2006/relationships/image" Target="../media/image74.wmf"/><Relationship Id="rId11" Type="http://schemas.openxmlformats.org/officeDocument/2006/relationships/oleObject" Target="../embeddings/oleObject127.bin"/><Relationship Id="rId24" Type="http://schemas.openxmlformats.org/officeDocument/2006/relationships/image" Target="../media/image82.wmf"/><Relationship Id="rId32" Type="http://schemas.openxmlformats.org/officeDocument/2006/relationships/oleObject" Target="../embeddings/oleObject140.bin"/><Relationship Id="rId37" Type="http://schemas.openxmlformats.org/officeDocument/2006/relationships/image" Target="../media/image87.wmf"/><Relationship Id="rId5" Type="http://schemas.openxmlformats.org/officeDocument/2006/relationships/oleObject" Target="../embeddings/oleObject124.bin"/><Relationship Id="rId15" Type="http://schemas.openxmlformats.org/officeDocument/2006/relationships/oleObject" Target="../embeddings/oleObject129.bin"/><Relationship Id="rId23" Type="http://schemas.openxmlformats.org/officeDocument/2006/relationships/oleObject" Target="../embeddings/oleObject134.bin"/><Relationship Id="rId28" Type="http://schemas.openxmlformats.org/officeDocument/2006/relationships/oleObject" Target="../embeddings/oleObject137.bin"/><Relationship Id="rId36" Type="http://schemas.openxmlformats.org/officeDocument/2006/relationships/oleObject" Target="../embeddings/oleObject142.bin"/><Relationship Id="rId10" Type="http://schemas.openxmlformats.org/officeDocument/2006/relationships/image" Target="../media/image76.wmf"/><Relationship Id="rId19" Type="http://schemas.openxmlformats.org/officeDocument/2006/relationships/image" Target="../media/image80.wmf"/><Relationship Id="rId31" Type="http://schemas.openxmlformats.org/officeDocument/2006/relationships/image" Target="../media/image84.wmf"/><Relationship Id="rId4" Type="http://schemas.openxmlformats.org/officeDocument/2006/relationships/image" Target="../media/image73.wmf"/><Relationship Id="rId9" Type="http://schemas.openxmlformats.org/officeDocument/2006/relationships/oleObject" Target="../embeddings/oleObject126.bin"/><Relationship Id="rId14" Type="http://schemas.openxmlformats.org/officeDocument/2006/relationships/image" Target="../media/image78.wmf"/><Relationship Id="rId22" Type="http://schemas.openxmlformats.org/officeDocument/2006/relationships/oleObject" Target="../embeddings/oleObject133.bin"/><Relationship Id="rId27" Type="http://schemas.openxmlformats.org/officeDocument/2006/relationships/oleObject" Target="../embeddings/oleObject136.bin"/><Relationship Id="rId30" Type="http://schemas.openxmlformats.org/officeDocument/2006/relationships/oleObject" Target="../embeddings/oleObject139.bin"/><Relationship Id="rId35" Type="http://schemas.openxmlformats.org/officeDocument/2006/relationships/image" Target="../media/image86.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45.bin"/><Relationship Id="rId3" Type="http://schemas.openxmlformats.org/officeDocument/2006/relationships/notesSlide" Target="../notesSlides/notesSlide6.xml"/><Relationship Id="rId7" Type="http://schemas.openxmlformats.org/officeDocument/2006/relationships/image" Target="../media/image89.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44.bin"/><Relationship Id="rId11" Type="http://schemas.openxmlformats.org/officeDocument/2006/relationships/image" Target="../media/image91.wmf"/><Relationship Id="rId5" Type="http://schemas.openxmlformats.org/officeDocument/2006/relationships/image" Target="../media/image88.wmf"/><Relationship Id="rId10" Type="http://schemas.openxmlformats.org/officeDocument/2006/relationships/oleObject" Target="../embeddings/oleObject146.bin"/><Relationship Id="rId4" Type="http://schemas.openxmlformats.org/officeDocument/2006/relationships/oleObject" Target="../embeddings/oleObject143.bin"/><Relationship Id="rId9" Type="http://schemas.openxmlformats.org/officeDocument/2006/relationships/image" Target="../media/image9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1140A45-796C-4515-A276-C27C385B0F6C}"/>
              </a:ext>
            </a:extLst>
          </p:cNvPr>
          <p:cNvSpPr>
            <a:spLocks noGrp="1" noChangeArrowheads="1"/>
          </p:cNvSpPr>
          <p:nvPr>
            <p:ph type="ctrTitle"/>
          </p:nvPr>
        </p:nvSpPr>
        <p:spPr>
          <a:xfrm>
            <a:off x="947979" y="2381143"/>
            <a:ext cx="5860075" cy="1924050"/>
          </a:xfrm>
        </p:spPr>
        <p:txBody>
          <a:bodyPr/>
          <a:lstStyle/>
          <a:p>
            <a:pPr eaLnBrk="1" fontAlgn="auto" hangingPunct="1">
              <a:spcAft>
                <a:spcPts val="0"/>
              </a:spcAft>
              <a:defRPr/>
            </a:pPr>
            <a:r>
              <a:rPr lang="en-CA" sz="4400" dirty="0"/>
              <a:t>Chapter 2 - Trigonometry</a:t>
            </a:r>
            <a:endParaRPr lang="en-US" sz="4400" dirty="0"/>
          </a:p>
        </p:txBody>
      </p:sp>
      <p:sp>
        <p:nvSpPr>
          <p:cNvPr id="7171" name="Rectangle 3">
            <a:extLst>
              <a:ext uri="{FF2B5EF4-FFF2-40B4-BE49-F238E27FC236}">
                <a16:creationId xmlns:a16="http://schemas.microsoft.com/office/drawing/2014/main" id="{2E7F0E5B-F93E-42EC-AD61-DAC4CB339BCE}"/>
              </a:ext>
            </a:extLst>
          </p:cNvPr>
          <p:cNvSpPr>
            <a:spLocks noGrp="1" noChangeArrowheads="1"/>
          </p:cNvSpPr>
          <p:nvPr>
            <p:ph type="subTitle" idx="1"/>
          </p:nvPr>
        </p:nvSpPr>
        <p:spPr>
          <a:xfrm>
            <a:off x="882650" y="4560888"/>
            <a:ext cx="7181850" cy="1485900"/>
          </a:xfrm>
        </p:spPr>
        <p:txBody>
          <a:bodyPr>
            <a:normAutofit lnSpcReduction="10000"/>
          </a:bodyPr>
          <a:lstStyle/>
          <a:p>
            <a:pPr eaLnBrk="1" hangingPunct="1">
              <a:defRPr/>
            </a:pPr>
            <a:r>
              <a:rPr lang="en-CA" altLang="en-US" sz="4100" dirty="0"/>
              <a:t>Section 2.3B </a:t>
            </a:r>
            <a:br>
              <a:rPr lang="en-CA" altLang="en-US" sz="3200" dirty="0"/>
            </a:br>
            <a:r>
              <a:rPr lang="en-CA" altLang="en-US" sz="3200" dirty="0"/>
              <a:t>The Ambiguous Case of the Sine LAW</a:t>
            </a:r>
            <a:endParaRPr lang="en-US"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7537160-00EB-4B07-89E6-A5F2C4F7AC02}"/>
              </a:ext>
            </a:extLst>
          </p:cNvPr>
          <p:cNvSpPr>
            <a:spLocks noChangeArrowheads="1"/>
          </p:cNvSpPr>
          <p:nvPr/>
        </p:nvSpPr>
        <p:spPr bwMode="auto">
          <a:xfrm>
            <a:off x="347663" y="228600"/>
            <a:ext cx="8442325" cy="3246438"/>
          </a:xfrm>
          <a:prstGeom prst="rect">
            <a:avLst/>
          </a:prstGeom>
          <a:solidFill>
            <a:srgbClr val="00B0F0">
              <a:alpha val="65881"/>
            </a:srgbClr>
          </a:solidFill>
          <a:ln w="47625" algn="ctr">
            <a:solidFill>
              <a:schemeClr val="tx1"/>
            </a:solidFill>
            <a:bevel/>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579" name="Down Arrow 11">
            <a:extLst>
              <a:ext uri="{FF2B5EF4-FFF2-40B4-BE49-F238E27FC236}">
                <a16:creationId xmlns:a16="http://schemas.microsoft.com/office/drawing/2014/main" id="{DB4B6B94-1DD1-483E-931F-628276778D30}"/>
              </a:ext>
            </a:extLst>
          </p:cNvPr>
          <p:cNvSpPr>
            <a:spLocks noChangeArrowheads="1"/>
          </p:cNvSpPr>
          <p:nvPr/>
        </p:nvSpPr>
        <p:spPr bwMode="auto">
          <a:xfrm flipV="1">
            <a:off x="600075" y="479425"/>
            <a:ext cx="230188" cy="446088"/>
          </a:xfrm>
          <a:prstGeom prst="downArrow">
            <a:avLst>
              <a:gd name="adj1" fmla="val 35000"/>
              <a:gd name="adj2" fmla="val 81931"/>
            </a:avLst>
          </a:prstGeom>
          <a:solidFill>
            <a:srgbClr val="FF0000"/>
          </a:solidFill>
          <a:ln w="222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24580" name="Object 3">
            <a:extLst>
              <a:ext uri="{FF2B5EF4-FFF2-40B4-BE49-F238E27FC236}">
                <a16:creationId xmlns:a16="http://schemas.microsoft.com/office/drawing/2014/main" id="{70451928-6E22-4D5C-95F9-1A546D39FCF9}"/>
              </a:ext>
            </a:extLst>
          </p:cNvPr>
          <p:cNvGraphicFramePr>
            <a:graphicFrameLocks noChangeAspect="1"/>
          </p:cNvGraphicFramePr>
          <p:nvPr/>
        </p:nvGraphicFramePr>
        <p:xfrm>
          <a:off x="534988" y="908050"/>
          <a:ext cx="361950" cy="360363"/>
        </p:xfrm>
        <a:graphic>
          <a:graphicData uri="http://schemas.openxmlformats.org/presentationml/2006/ole">
            <mc:AlternateContent xmlns:mc="http://schemas.openxmlformats.org/markup-compatibility/2006">
              <mc:Choice xmlns:v="urn:schemas-microsoft-com:vml" Requires="v">
                <p:oleObj spid="_x0000_s9218" name="Equation" r:id="rId4" imgW="177492" imgH="177492" progId="Equation.DSMT4">
                  <p:embed/>
                </p:oleObj>
              </mc:Choice>
              <mc:Fallback>
                <p:oleObj name="Equation" r:id="rId4" imgW="177492" imgH="177492" progId="Equation.DSMT4">
                  <p:embed/>
                  <p:pic>
                    <p:nvPicPr>
                      <p:cNvPr id="24580" name="Object 3">
                        <a:extLst>
                          <a:ext uri="{FF2B5EF4-FFF2-40B4-BE49-F238E27FC236}">
                            <a16:creationId xmlns:a16="http://schemas.microsoft.com/office/drawing/2014/main" id="{70451928-6E22-4D5C-95F9-1A546D39FC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908050"/>
                        <a:ext cx="36195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1" name="Freeform 34">
            <a:extLst>
              <a:ext uri="{FF2B5EF4-FFF2-40B4-BE49-F238E27FC236}">
                <a16:creationId xmlns:a16="http://schemas.microsoft.com/office/drawing/2014/main" id="{8AFCDFE8-3812-4848-871B-293EA6EB26A6}"/>
              </a:ext>
            </a:extLst>
          </p:cNvPr>
          <p:cNvSpPr>
            <a:spLocks noChangeArrowheads="1"/>
          </p:cNvSpPr>
          <p:nvPr/>
        </p:nvSpPr>
        <p:spPr bwMode="auto">
          <a:xfrm>
            <a:off x="1744663" y="1470025"/>
            <a:ext cx="209550" cy="61913"/>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1 w 1699568"/>
              <a:gd name="T61" fmla="*/ 0 h 505958"/>
              <a:gd name="T62" fmla="*/ 1 w 1699568"/>
              <a:gd name="T63" fmla="*/ 0 h 505958"/>
              <a:gd name="T64" fmla="*/ 1 w 1699568"/>
              <a:gd name="T65" fmla="*/ 0 h 505958"/>
              <a:gd name="T66" fmla="*/ 1 w 1699568"/>
              <a:gd name="T67" fmla="*/ 0 h 505958"/>
              <a:gd name="T68" fmla="*/ 1 w 1699568"/>
              <a:gd name="T69" fmla="*/ 0 h 505958"/>
              <a:gd name="T70" fmla="*/ 1 w 1699568"/>
              <a:gd name="T71" fmla="*/ 0 h 505958"/>
              <a:gd name="T72" fmla="*/ 1 w 1699568"/>
              <a:gd name="T73" fmla="*/ 0 h 505958"/>
              <a:gd name="T74" fmla="*/ 1 w 1699568"/>
              <a:gd name="T75" fmla="*/ 0 h 505958"/>
              <a:gd name="T76" fmla="*/ 1 w 1699568"/>
              <a:gd name="T77" fmla="*/ 0 h 505958"/>
              <a:gd name="T78" fmla="*/ 1 w 1699568"/>
              <a:gd name="T79" fmla="*/ 0 h 505958"/>
              <a:gd name="T80" fmla="*/ 1 w 1699568"/>
              <a:gd name="T81" fmla="*/ 0 h 505958"/>
              <a:gd name="T82" fmla="*/ 1 w 1699568"/>
              <a:gd name="T83" fmla="*/ 0 h 505958"/>
              <a:gd name="T84" fmla="*/ 1 w 1699568"/>
              <a:gd name="T85" fmla="*/ 0 h 505958"/>
              <a:gd name="T86" fmla="*/ 1 w 1699568"/>
              <a:gd name="T87" fmla="*/ 0 h 505958"/>
              <a:gd name="T88" fmla="*/ 1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grpSp>
        <p:nvGrpSpPr>
          <p:cNvPr id="24582" name="Group 16389">
            <a:extLst>
              <a:ext uri="{FF2B5EF4-FFF2-40B4-BE49-F238E27FC236}">
                <a16:creationId xmlns:a16="http://schemas.microsoft.com/office/drawing/2014/main" id="{EDF8799E-B7E4-4ADE-9C01-2B46AEA37BC4}"/>
              </a:ext>
            </a:extLst>
          </p:cNvPr>
          <p:cNvGrpSpPr>
            <a:grpSpLocks/>
          </p:cNvGrpSpPr>
          <p:nvPr/>
        </p:nvGrpSpPr>
        <p:grpSpPr bwMode="auto">
          <a:xfrm>
            <a:off x="2606675" y="698500"/>
            <a:ext cx="1622425" cy="569913"/>
            <a:chOff x="825060" y="2994306"/>
            <a:chExt cx="1622425" cy="569912"/>
          </a:xfrm>
        </p:grpSpPr>
        <p:grpSp>
          <p:nvGrpSpPr>
            <p:cNvPr id="24785" name="Group 43">
              <a:extLst>
                <a:ext uri="{FF2B5EF4-FFF2-40B4-BE49-F238E27FC236}">
                  <a16:creationId xmlns:a16="http://schemas.microsoft.com/office/drawing/2014/main" id="{7BBECBD4-56D0-4628-8BA0-020A429E9C77}"/>
                </a:ext>
              </a:extLst>
            </p:cNvPr>
            <p:cNvGrpSpPr>
              <a:grpSpLocks/>
            </p:cNvGrpSpPr>
            <p:nvPr/>
          </p:nvGrpSpPr>
          <p:grpSpPr bwMode="auto">
            <a:xfrm>
              <a:off x="990160" y="2994306"/>
              <a:ext cx="623887" cy="423862"/>
              <a:chOff x="4873021" y="3008020"/>
              <a:chExt cx="623159" cy="423351"/>
            </a:xfrm>
          </p:grpSpPr>
          <p:grpSp>
            <p:nvGrpSpPr>
              <p:cNvPr id="24787" name="Group 39">
                <a:extLst>
                  <a:ext uri="{FF2B5EF4-FFF2-40B4-BE49-F238E27FC236}">
                    <a16:creationId xmlns:a16="http://schemas.microsoft.com/office/drawing/2014/main" id="{05F3D528-5989-4889-A193-B4D93E7217D9}"/>
                  </a:ext>
                </a:extLst>
              </p:cNvPr>
              <p:cNvGrpSpPr>
                <a:grpSpLocks/>
              </p:cNvGrpSpPr>
              <p:nvPr/>
            </p:nvGrpSpPr>
            <p:grpSpPr bwMode="auto">
              <a:xfrm>
                <a:off x="4873021" y="3008020"/>
                <a:ext cx="623159" cy="423351"/>
                <a:chOff x="4979629" y="2960313"/>
                <a:chExt cx="535558" cy="423351"/>
              </a:xfrm>
            </p:grpSpPr>
            <p:sp>
              <p:nvSpPr>
                <p:cNvPr id="25" name="Teardrop 24">
                  <a:extLst>
                    <a:ext uri="{FF2B5EF4-FFF2-40B4-BE49-F238E27FC236}">
                      <a16:creationId xmlns:a16="http://schemas.microsoft.com/office/drawing/2014/main" id="{9300AB3B-40B9-4305-BC59-1EE9DEF112A0}"/>
                    </a:ext>
                  </a:extLst>
                </p:cNvPr>
                <p:cNvSpPr/>
                <p:nvPr/>
              </p:nvSpPr>
              <p:spPr bwMode="auto">
                <a:xfrm rot="20101663" flipV="1">
                  <a:off x="4979629" y="2960313"/>
                  <a:ext cx="333873" cy="339315"/>
                </a:xfrm>
                <a:prstGeom prst="teardrop">
                  <a:avLst>
                    <a:gd name="adj" fmla="val 199677"/>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a:defRPr/>
                  </a:pPr>
                  <a:endParaRPr lang="en-CA"/>
                </a:p>
              </p:txBody>
            </p:sp>
            <p:sp>
              <p:nvSpPr>
                <p:cNvPr id="24790" name="Oval 37">
                  <a:extLst>
                    <a:ext uri="{FF2B5EF4-FFF2-40B4-BE49-F238E27FC236}">
                      <a16:creationId xmlns:a16="http://schemas.microsoft.com/office/drawing/2014/main" id="{A26AECDD-FEA7-4DCC-BDD9-2DAB7483ABB1}"/>
                    </a:ext>
                  </a:extLst>
                </p:cNvPr>
                <p:cNvSpPr>
                  <a:spLocks noChangeArrowheads="1"/>
                </p:cNvSpPr>
                <p:nvPr/>
              </p:nvSpPr>
              <p:spPr bwMode="auto">
                <a:xfrm>
                  <a:off x="5028698" y="3037398"/>
                  <a:ext cx="71567" cy="71561"/>
                </a:xfrm>
                <a:prstGeom prst="ellipse">
                  <a:avLst/>
                </a:prstGeom>
                <a:solidFill>
                  <a:schemeClr val="bg1"/>
                </a:solidFill>
                <a:ln w="22225" algn="ctr">
                  <a:solidFill>
                    <a:schemeClr val="bg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7" name="Isosceles Triangle 26">
                  <a:extLst>
                    <a:ext uri="{FF2B5EF4-FFF2-40B4-BE49-F238E27FC236}">
                      <a16:creationId xmlns:a16="http://schemas.microsoft.com/office/drawing/2014/main" id="{EDCD1E2D-C643-4A0B-8F62-D7BE31506525}"/>
                    </a:ext>
                  </a:extLst>
                </p:cNvPr>
                <p:cNvSpPr/>
                <p:nvPr/>
              </p:nvSpPr>
              <p:spPr bwMode="auto">
                <a:xfrm rot="20240969">
                  <a:off x="5147247" y="3155340"/>
                  <a:ext cx="121284" cy="228324"/>
                </a:xfrm>
                <a:prstGeom prst="triangle">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a:defRPr/>
                  </a:pPr>
                  <a:endParaRPr lang="en-CA"/>
                </a:p>
              </p:txBody>
            </p:sp>
            <p:sp>
              <p:nvSpPr>
                <p:cNvPr id="28" name="Isosceles Triangle 27">
                  <a:extLst>
                    <a:ext uri="{FF2B5EF4-FFF2-40B4-BE49-F238E27FC236}">
                      <a16:creationId xmlns:a16="http://schemas.microsoft.com/office/drawing/2014/main" id="{9BEC2DBC-2E6D-4430-9549-D2C4AEEFCBF7}"/>
                    </a:ext>
                  </a:extLst>
                </p:cNvPr>
                <p:cNvSpPr/>
                <p:nvPr/>
              </p:nvSpPr>
              <p:spPr bwMode="auto">
                <a:xfrm rot="15938931">
                  <a:off x="5270970" y="3036382"/>
                  <a:ext cx="207711" cy="280725"/>
                </a:xfrm>
                <a:prstGeom prst="triangle">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a:defRPr/>
                  </a:pPr>
                  <a:endParaRPr lang="en-CA"/>
                </a:p>
              </p:txBody>
            </p:sp>
          </p:grpSp>
          <p:sp>
            <p:nvSpPr>
              <p:cNvPr id="24788" name="Oval 41">
                <a:extLst>
                  <a:ext uri="{FF2B5EF4-FFF2-40B4-BE49-F238E27FC236}">
                    <a16:creationId xmlns:a16="http://schemas.microsoft.com/office/drawing/2014/main" id="{15086D6E-BE69-445F-A275-90F13060A268}"/>
                  </a:ext>
                </a:extLst>
              </p:cNvPr>
              <p:cNvSpPr>
                <a:spLocks noChangeArrowheads="1"/>
              </p:cNvSpPr>
              <p:nvPr/>
            </p:nvSpPr>
            <p:spPr bwMode="auto">
              <a:xfrm>
                <a:off x="4923186" y="3086435"/>
                <a:ext cx="71567" cy="71561"/>
              </a:xfrm>
              <a:prstGeom prst="ellipse">
                <a:avLst/>
              </a:prstGeom>
              <a:solidFill>
                <a:schemeClr val="tx1"/>
              </a:solidFill>
              <a:ln>
                <a:noFill/>
              </a:ln>
              <a:extLst>
                <a:ext uri="{91240B29-F687-4F45-9708-019B960494DF}">
                  <a14:hiddenLine xmlns:a14="http://schemas.microsoft.com/office/drawing/2010/main" w="22225" algn="ctr">
                    <a:solidFill>
                      <a:srgbClr val="000000"/>
                    </a:solidFill>
                    <a:round/>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sp>
          <p:nvSpPr>
            <p:cNvPr id="29" name="Round Single Corner Rectangle 28">
              <a:extLst>
                <a:ext uri="{FF2B5EF4-FFF2-40B4-BE49-F238E27FC236}">
                  <a16:creationId xmlns:a16="http://schemas.microsoft.com/office/drawing/2014/main" id="{9931CF87-8325-47D4-AB84-E8800431E02E}"/>
                </a:ext>
              </a:extLst>
            </p:cNvPr>
            <p:cNvSpPr/>
            <p:nvPr/>
          </p:nvSpPr>
          <p:spPr bwMode="auto">
            <a:xfrm>
              <a:off x="825060" y="3214969"/>
              <a:ext cx="1622425" cy="349249"/>
            </a:xfrm>
            <a:prstGeom prst="round1Rect">
              <a:avLst/>
            </a:prstGeom>
            <a:solidFill>
              <a:srgbClr val="00B0F0">
                <a:alpha val="67000"/>
              </a:srgbClr>
            </a:solidFill>
            <a:ln w="9525" cap="flat" cmpd="sng" algn="ctr">
              <a:noFill/>
              <a:prstDash val="solid"/>
              <a:round/>
              <a:headEnd type="none" w="med" len="med"/>
              <a:tailEnd type="none" w="med" len="med"/>
            </a:ln>
            <a:effectLst/>
          </p:spPr>
          <p:txBody>
            <a:bodyPr/>
            <a:lstStyle/>
            <a:p>
              <a:pPr>
                <a:defRPr/>
              </a:pPr>
              <a:endParaRPr lang="en-CA"/>
            </a:p>
          </p:txBody>
        </p:sp>
      </p:grpSp>
      <p:sp>
        <p:nvSpPr>
          <p:cNvPr id="24583" name="Freeform 50">
            <a:extLst>
              <a:ext uri="{FF2B5EF4-FFF2-40B4-BE49-F238E27FC236}">
                <a16:creationId xmlns:a16="http://schemas.microsoft.com/office/drawing/2014/main" id="{DE825F38-B526-41DD-8DC6-88269B206A2F}"/>
              </a:ext>
            </a:extLst>
          </p:cNvPr>
          <p:cNvSpPr>
            <a:spLocks noChangeArrowheads="1"/>
          </p:cNvSpPr>
          <p:nvPr/>
        </p:nvSpPr>
        <p:spPr bwMode="auto">
          <a:xfrm>
            <a:off x="1978025" y="1622425"/>
            <a:ext cx="539750" cy="168275"/>
          </a:xfrm>
          <a:custGeom>
            <a:avLst/>
            <a:gdLst>
              <a:gd name="T0" fmla="*/ 228 w 1699568"/>
              <a:gd name="T1" fmla="*/ 7 h 505958"/>
              <a:gd name="T2" fmla="*/ 221 w 1699568"/>
              <a:gd name="T3" fmla="*/ 10 h 505958"/>
              <a:gd name="T4" fmla="*/ 181 w 1699568"/>
              <a:gd name="T5" fmla="*/ 16 h 505958"/>
              <a:gd name="T6" fmla="*/ 119 w 1699568"/>
              <a:gd name="T7" fmla="*/ 26 h 505958"/>
              <a:gd name="T8" fmla="*/ 102 w 1699568"/>
              <a:gd name="T9" fmla="*/ 36 h 505958"/>
              <a:gd name="T10" fmla="*/ 95 w 1699568"/>
              <a:gd name="T11" fmla="*/ 39 h 505958"/>
              <a:gd name="T12" fmla="*/ 88 w 1699568"/>
              <a:gd name="T13" fmla="*/ 46 h 505958"/>
              <a:gd name="T14" fmla="*/ 71 w 1699568"/>
              <a:gd name="T15" fmla="*/ 53 h 505958"/>
              <a:gd name="T16" fmla="*/ 64 w 1699568"/>
              <a:gd name="T17" fmla="*/ 56 h 505958"/>
              <a:gd name="T18" fmla="*/ 57 w 1699568"/>
              <a:gd name="T19" fmla="*/ 62 h 505958"/>
              <a:gd name="T20" fmla="*/ 43 w 1699568"/>
              <a:gd name="T21" fmla="*/ 72 h 505958"/>
              <a:gd name="T22" fmla="*/ 38 w 1699568"/>
              <a:gd name="T23" fmla="*/ 82 h 505958"/>
              <a:gd name="T24" fmla="*/ 26 w 1699568"/>
              <a:gd name="T25" fmla="*/ 95 h 505958"/>
              <a:gd name="T26" fmla="*/ 17 w 1699568"/>
              <a:gd name="T27" fmla="*/ 111 h 505958"/>
              <a:gd name="T28" fmla="*/ 14 w 1699568"/>
              <a:gd name="T29" fmla="*/ 121 h 505958"/>
              <a:gd name="T30" fmla="*/ 5 w 1699568"/>
              <a:gd name="T31" fmla="*/ 134 h 505958"/>
              <a:gd name="T32" fmla="*/ 0 w 1699568"/>
              <a:gd name="T33" fmla="*/ 148 h 505958"/>
              <a:gd name="T34" fmla="*/ 5 w 1699568"/>
              <a:gd name="T35" fmla="*/ 174 h 505958"/>
              <a:gd name="T36" fmla="*/ 17 w 1699568"/>
              <a:gd name="T37" fmla="*/ 184 h 505958"/>
              <a:gd name="T38" fmla="*/ 29 w 1699568"/>
              <a:gd name="T39" fmla="*/ 194 h 505958"/>
              <a:gd name="T40" fmla="*/ 48 w 1699568"/>
              <a:gd name="T41" fmla="*/ 207 h 505958"/>
              <a:gd name="T42" fmla="*/ 55 w 1699568"/>
              <a:gd name="T43" fmla="*/ 210 h 505958"/>
              <a:gd name="T44" fmla="*/ 174 w 1699568"/>
              <a:gd name="T45" fmla="*/ 213 h 505958"/>
              <a:gd name="T46" fmla="*/ 181 w 1699568"/>
              <a:gd name="T47" fmla="*/ 217 h 505958"/>
              <a:gd name="T48" fmla="*/ 193 w 1699568"/>
              <a:gd name="T49" fmla="*/ 220 h 505958"/>
              <a:gd name="T50" fmla="*/ 274 w 1699568"/>
              <a:gd name="T51" fmla="*/ 226 h 505958"/>
              <a:gd name="T52" fmla="*/ 369 w 1699568"/>
              <a:gd name="T53" fmla="*/ 223 h 505958"/>
              <a:gd name="T54" fmla="*/ 388 w 1699568"/>
              <a:gd name="T55" fmla="*/ 213 h 505958"/>
              <a:gd name="T56" fmla="*/ 402 w 1699568"/>
              <a:gd name="T57" fmla="*/ 210 h 505958"/>
              <a:gd name="T58" fmla="*/ 409 w 1699568"/>
              <a:gd name="T59" fmla="*/ 207 h 505958"/>
              <a:gd name="T60" fmla="*/ 431 w 1699568"/>
              <a:gd name="T61" fmla="*/ 200 h 505958"/>
              <a:gd name="T62" fmla="*/ 450 w 1699568"/>
              <a:gd name="T63" fmla="*/ 180 h 505958"/>
              <a:gd name="T64" fmla="*/ 459 w 1699568"/>
              <a:gd name="T65" fmla="*/ 167 h 505958"/>
              <a:gd name="T66" fmla="*/ 464 w 1699568"/>
              <a:gd name="T67" fmla="*/ 161 h 505958"/>
              <a:gd name="T68" fmla="*/ 488 w 1699568"/>
              <a:gd name="T69" fmla="*/ 151 h 505958"/>
              <a:gd name="T70" fmla="*/ 507 w 1699568"/>
              <a:gd name="T71" fmla="*/ 141 h 505958"/>
              <a:gd name="T72" fmla="*/ 521 w 1699568"/>
              <a:gd name="T73" fmla="*/ 134 h 505958"/>
              <a:gd name="T74" fmla="*/ 538 w 1699568"/>
              <a:gd name="T75" fmla="*/ 131 h 505958"/>
              <a:gd name="T76" fmla="*/ 542 w 1699568"/>
              <a:gd name="T77" fmla="*/ 124 h 505958"/>
              <a:gd name="T78" fmla="*/ 547 w 1699568"/>
              <a:gd name="T79" fmla="*/ 79 h 505958"/>
              <a:gd name="T80" fmla="*/ 552 w 1699568"/>
              <a:gd name="T81" fmla="*/ 53 h 505958"/>
              <a:gd name="T82" fmla="*/ 476 w 1699568"/>
              <a:gd name="T83" fmla="*/ 46 h 505958"/>
              <a:gd name="T84" fmla="*/ 450 w 1699568"/>
              <a:gd name="T85" fmla="*/ 39 h 505958"/>
              <a:gd name="T86" fmla="*/ 435 w 1699568"/>
              <a:gd name="T87" fmla="*/ 20 h 505958"/>
              <a:gd name="T88" fmla="*/ 426 w 1699568"/>
              <a:gd name="T89" fmla="*/ 16 h 505958"/>
              <a:gd name="T90" fmla="*/ 395 w 1699568"/>
              <a:gd name="T91" fmla="*/ 20 h 505958"/>
              <a:gd name="T92" fmla="*/ 338 w 1699568"/>
              <a:gd name="T93" fmla="*/ 16 h 505958"/>
              <a:gd name="T94" fmla="*/ 314 w 1699568"/>
              <a:gd name="T95" fmla="*/ 10 h 505958"/>
              <a:gd name="T96" fmla="*/ 302 w 1699568"/>
              <a:gd name="T97" fmla="*/ 7 h 505958"/>
              <a:gd name="T98" fmla="*/ 286 w 1699568"/>
              <a:gd name="T99" fmla="*/ 0 h 505958"/>
              <a:gd name="T100" fmla="*/ 240 w 1699568"/>
              <a:gd name="T101" fmla="*/ 3 h 505958"/>
              <a:gd name="T102" fmla="*/ 228 w 1699568"/>
              <a:gd name="T103" fmla="*/ 7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4584" name="Isosceles Triangle 51">
            <a:extLst>
              <a:ext uri="{FF2B5EF4-FFF2-40B4-BE49-F238E27FC236}">
                <a16:creationId xmlns:a16="http://schemas.microsoft.com/office/drawing/2014/main" id="{18D2E434-1094-4623-83CD-18D492655A19}"/>
              </a:ext>
            </a:extLst>
          </p:cNvPr>
          <p:cNvSpPr>
            <a:spLocks noChangeArrowheads="1"/>
          </p:cNvSpPr>
          <p:nvPr/>
        </p:nvSpPr>
        <p:spPr bwMode="auto">
          <a:xfrm>
            <a:off x="2044700" y="1519238"/>
            <a:ext cx="217488" cy="22066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nvGrpSpPr>
          <p:cNvPr id="24585" name="Group 16388">
            <a:extLst>
              <a:ext uri="{FF2B5EF4-FFF2-40B4-BE49-F238E27FC236}">
                <a16:creationId xmlns:a16="http://schemas.microsoft.com/office/drawing/2014/main" id="{2F19A168-B2FD-4FD2-9AC2-15A86A6EA3BF}"/>
              </a:ext>
            </a:extLst>
          </p:cNvPr>
          <p:cNvGrpSpPr>
            <a:grpSpLocks/>
          </p:cNvGrpSpPr>
          <p:nvPr/>
        </p:nvGrpSpPr>
        <p:grpSpPr bwMode="auto">
          <a:xfrm>
            <a:off x="447675" y="2571750"/>
            <a:ext cx="1558925" cy="903288"/>
            <a:chOff x="3634975" y="5000124"/>
            <a:chExt cx="1559352" cy="902542"/>
          </a:xfrm>
        </p:grpSpPr>
        <p:grpSp>
          <p:nvGrpSpPr>
            <p:cNvPr id="24724" name="Group 16384">
              <a:extLst>
                <a:ext uri="{FF2B5EF4-FFF2-40B4-BE49-F238E27FC236}">
                  <a16:creationId xmlns:a16="http://schemas.microsoft.com/office/drawing/2014/main" id="{98EE5BF5-FB58-48B7-AF42-B9BAC9A45162}"/>
                </a:ext>
              </a:extLst>
            </p:cNvPr>
            <p:cNvGrpSpPr>
              <a:grpSpLocks/>
            </p:cNvGrpSpPr>
            <p:nvPr/>
          </p:nvGrpSpPr>
          <p:grpSpPr bwMode="auto">
            <a:xfrm>
              <a:off x="4546627" y="5351803"/>
              <a:ext cx="647700" cy="550863"/>
              <a:chOff x="2318897" y="4783418"/>
              <a:chExt cx="647700" cy="550863"/>
            </a:xfrm>
          </p:grpSpPr>
          <p:sp>
            <p:nvSpPr>
              <p:cNvPr id="24781" name="Rectangle 6">
                <a:extLst>
                  <a:ext uri="{FF2B5EF4-FFF2-40B4-BE49-F238E27FC236}">
                    <a16:creationId xmlns:a16="http://schemas.microsoft.com/office/drawing/2014/main" id="{FE104929-6CD2-4FB3-996A-B402DAAED856}"/>
                  </a:ext>
                </a:extLst>
              </p:cNvPr>
              <p:cNvSpPr>
                <a:spLocks noChangeArrowheads="1"/>
              </p:cNvSpPr>
              <p:nvPr/>
            </p:nvSpPr>
            <p:spPr bwMode="auto">
              <a:xfrm>
                <a:off x="2393510" y="4783418"/>
                <a:ext cx="457200" cy="88900"/>
              </a:xfrm>
              <a:prstGeom prst="rect">
                <a:avLst/>
              </a:prstGeom>
              <a:blipFill dpi="0" rotWithShape="1">
                <a:blip r:embed="rId6"/>
                <a:srcRect/>
                <a:tile tx="0" ty="0" sx="100000" sy="100000" flip="none" algn="tl"/>
              </a:blip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82" name="Rectangle 7">
                <a:extLst>
                  <a:ext uri="{FF2B5EF4-FFF2-40B4-BE49-F238E27FC236}">
                    <a16:creationId xmlns:a16="http://schemas.microsoft.com/office/drawing/2014/main" id="{B2FC1B33-494A-4F8A-BBCC-F1F0D58770E5}"/>
                  </a:ext>
                </a:extLst>
              </p:cNvPr>
              <p:cNvSpPr>
                <a:spLocks noChangeArrowheads="1"/>
              </p:cNvSpPr>
              <p:nvPr/>
            </p:nvSpPr>
            <p:spPr bwMode="auto">
              <a:xfrm flipV="1">
                <a:off x="2444310" y="4848506"/>
                <a:ext cx="87312" cy="117475"/>
              </a:xfrm>
              <a:prstGeom prst="rect">
                <a:avLst/>
              </a:prstGeom>
              <a:blipFill dpi="0" rotWithShape="1">
                <a:blip r:embed="rId6"/>
                <a:srcRect/>
                <a:tile tx="0" ty="0" sx="100000" sy="100000" flip="none" algn="tl"/>
              </a:blip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83" name="Rectangle 9">
                <a:extLst>
                  <a:ext uri="{FF2B5EF4-FFF2-40B4-BE49-F238E27FC236}">
                    <a16:creationId xmlns:a16="http://schemas.microsoft.com/office/drawing/2014/main" id="{571328CB-8B69-40C7-8457-9A682C049796}"/>
                  </a:ext>
                </a:extLst>
              </p:cNvPr>
              <p:cNvSpPr>
                <a:spLocks noChangeArrowheads="1"/>
              </p:cNvSpPr>
              <p:nvPr/>
            </p:nvSpPr>
            <p:spPr bwMode="auto">
              <a:xfrm flipV="1">
                <a:off x="2655447" y="4846918"/>
                <a:ext cx="87313" cy="117475"/>
              </a:xfrm>
              <a:prstGeom prst="rect">
                <a:avLst/>
              </a:prstGeom>
              <a:blipFill dpi="0" rotWithShape="1">
                <a:blip r:embed="rId6"/>
                <a:srcRect/>
                <a:tile tx="0" ty="0" sx="100000" sy="100000" flip="none" algn="tl"/>
              </a:blip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84" name="TextBox 10">
                <a:extLst>
                  <a:ext uri="{FF2B5EF4-FFF2-40B4-BE49-F238E27FC236}">
                    <a16:creationId xmlns:a16="http://schemas.microsoft.com/office/drawing/2014/main" id="{37E9E658-D897-4E14-9BE2-B0C4E350EA94}"/>
                  </a:ext>
                </a:extLst>
              </p:cNvPr>
              <p:cNvSpPr txBox="1">
                <a:spLocks noChangeArrowheads="1"/>
              </p:cNvSpPr>
              <p:nvPr/>
            </p:nvSpPr>
            <p:spPr bwMode="auto">
              <a:xfrm>
                <a:off x="2318897" y="4964393"/>
                <a:ext cx="647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b="1">
                    <a:solidFill>
                      <a:srgbClr val="FF0000"/>
                    </a:solidFill>
                    <a:latin typeface="Comic Sans MS" panose="030F0702030302020204" pitchFamily="66" charset="0"/>
                  </a:rPr>
                  <a:t>Port</a:t>
                </a:r>
              </a:p>
            </p:txBody>
          </p:sp>
        </p:grpSp>
        <p:grpSp>
          <p:nvGrpSpPr>
            <p:cNvPr id="24725" name="Group 16383">
              <a:extLst>
                <a:ext uri="{FF2B5EF4-FFF2-40B4-BE49-F238E27FC236}">
                  <a16:creationId xmlns:a16="http://schemas.microsoft.com/office/drawing/2014/main" id="{669671EB-C0B5-4230-8A51-71A76AF1BA7D}"/>
                </a:ext>
              </a:extLst>
            </p:cNvPr>
            <p:cNvGrpSpPr>
              <a:grpSpLocks/>
            </p:cNvGrpSpPr>
            <p:nvPr/>
          </p:nvGrpSpPr>
          <p:grpSpPr bwMode="auto">
            <a:xfrm>
              <a:off x="3634975" y="5000124"/>
              <a:ext cx="1009650" cy="747713"/>
              <a:chOff x="2764985" y="4256368"/>
              <a:chExt cx="1009650" cy="747713"/>
            </a:xfrm>
          </p:grpSpPr>
          <p:sp>
            <p:nvSpPr>
              <p:cNvPr id="24726" name="Freeform 8">
                <a:extLst>
                  <a:ext uri="{FF2B5EF4-FFF2-40B4-BE49-F238E27FC236}">
                    <a16:creationId xmlns:a16="http://schemas.microsoft.com/office/drawing/2014/main" id="{247E3E93-73D6-4B61-ABE5-0392B97BDACC}"/>
                  </a:ext>
                </a:extLst>
              </p:cNvPr>
              <p:cNvSpPr>
                <a:spLocks noChangeArrowheads="1"/>
              </p:cNvSpPr>
              <p:nvPr/>
            </p:nvSpPr>
            <p:spPr bwMode="auto">
              <a:xfrm>
                <a:off x="2764985" y="4497668"/>
                <a:ext cx="1009650" cy="506413"/>
              </a:xfrm>
              <a:custGeom>
                <a:avLst/>
                <a:gdLst>
                  <a:gd name="T0" fmla="*/ 18334 w 1699568"/>
                  <a:gd name="T1" fmla="*/ 14708 h 505958"/>
                  <a:gd name="T2" fmla="*/ 17761 w 1699568"/>
                  <a:gd name="T3" fmla="*/ 22065 h 505958"/>
                  <a:gd name="T4" fmla="*/ 14515 w 1699568"/>
                  <a:gd name="T5" fmla="*/ 36774 h 505958"/>
                  <a:gd name="T6" fmla="*/ 9549 w 1699568"/>
                  <a:gd name="T7" fmla="*/ 58839 h 505958"/>
                  <a:gd name="T8" fmla="*/ 8212 w 1699568"/>
                  <a:gd name="T9" fmla="*/ 80902 h 505958"/>
                  <a:gd name="T10" fmla="*/ 7639 w 1699568"/>
                  <a:gd name="T11" fmla="*/ 88256 h 505958"/>
                  <a:gd name="T12" fmla="*/ 7066 w 1699568"/>
                  <a:gd name="T13" fmla="*/ 102966 h 505958"/>
                  <a:gd name="T14" fmla="*/ 5730 w 1699568"/>
                  <a:gd name="T15" fmla="*/ 117676 h 505958"/>
                  <a:gd name="T16" fmla="*/ 5156 w 1699568"/>
                  <a:gd name="T17" fmla="*/ 125030 h 505958"/>
                  <a:gd name="T18" fmla="*/ 4584 w 1699568"/>
                  <a:gd name="T19" fmla="*/ 139740 h 505958"/>
                  <a:gd name="T20" fmla="*/ 3438 w 1699568"/>
                  <a:gd name="T21" fmla="*/ 161804 h 505958"/>
                  <a:gd name="T22" fmla="*/ 3055 w 1699568"/>
                  <a:gd name="T23" fmla="*/ 183869 h 505958"/>
                  <a:gd name="T24" fmla="*/ 2101 w 1699568"/>
                  <a:gd name="T25" fmla="*/ 213288 h 505958"/>
                  <a:gd name="T26" fmla="*/ 1337 w 1699568"/>
                  <a:gd name="T27" fmla="*/ 250062 h 505958"/>
                  <a:gd name="T28" fmla="*/ 1146 w 1699568"/>
                  <a:gd name="T29" fmla="*/ 272125 h 505958"/>
                  <a:gd name="T30" fmla="*/ 382 w 1699568"/>
                  <a:gd name="T31" fmla="*/ 301545 h 505958"/>
                  <a:gd name="T32" fmla="*/ 0 w 1699568"/>
                  <a:gd name="T33" fmla="*/ 330964 h 505958"/>
                  <a:gd name="T34" fmla="*/ 382 w 1699568"/>
                  <a:gd name="T35" fmla="*/ 389802 h 505958"/>
                  <a:gd name="T36" fmla="*/ 1337 w 1699568"/>
                  <a:gd name="T37" fmla="*/ 411866 h 505958"/>
                  <a:gd name="T38" fmla="*/ 2292 w 1699568"/>
                  <a:gd name="T39" fmla="*/ 433931 h 505958"/>
                  <a:gd name="T40" fmla="*/ 3820 w 1699568"/>
                  <a:gd name="T41" fmla="*/ 463349 h 505958"/>
                  <a:gd name="T42" fmla="*/ 4392 w 1699568"/>
                  <a:gd name="T43" fmla="*/ 470705 h 505958"/>
                  <a:gd name="T44" fmla="*/ 13941 w 1699568"/>
                  <a:gd name="T45" fmla="*/ 478060 h 505958"/>
                  <a:gd name="T46" fmla="*/ 14515 w 1699568"/>
                  <a:gd name="T47" fmla="*/ 485414 h 505958"/>
                  <a:gd name="T48" fmla="*/ 15469 w 1699568"/>
                  <a:gd name="T49" fmla="*/ 492769 h 505958"/>
                  <a:gd name="T50" fmla="*/ 21962 w 1699568"/>
                  <a:gd name="T51" fmla="*/ 507479 h 505958"/>
                  <a:gd name="T52" fmla="*/ 29602 w 1699568"/>
                  <a:gd name="T53" fmla="*/ 500123 h 505958"/>
                  <a:gd name="T54" fmla="*/ 31129 w 1699568"/>
                  <a:gd name="T55" fmla="*/ 478060 h 505958"/>
                  <a:gd name="T56" fmla="*/ 32275 w 1699568"/>
                  <a:gd name="T57" fmla="*/ 470705 h 505958"/>
                  <a:gd name="T58" fmla="*/ 32849 w 1699568"/>
                  <a:gd name="T59" fmla="*/ 463349 h 505958"/>
                  <a:gd name="T60" fmla="*/ 34567 w 1699568"/>
                  <a:gd name="T61" fmla="*/ 448640 h 505958"/>
                  <a:gd name="T62" fmla="*/ 36095 w 1699568"/>
                  <a:gd name="T63" fmla="*/ 404511 h 505958"/>
                  <a:gd name="T64" fmla="*/ 36859 w 1699568"/>
                  <a:gd name="T65" fmla="*/ 375093 h 505958"/>
                  <a:gd name="T66" fmla="*/ 37241 w 1699568"/>
                  <a:gd name="T67" fmla="*/ 360384 h 505958"/>
                  <a:gd name="T68" fmla="*/ 39151 w 1699568"/>
                  <a:gd name="T69" fmla="*/ 338319 h 505958"/>
                  <a:gd name="T70" fmla="*/ 40678 w 1699568"/>
                  <a:gd name="T71" fmla="*/ 316254 h 505958"/>
                  <a:gd name="T72" fmla="*/ 41824 w 1699568"/>
                  <a:gd name="T73" fmla="*/ 301545 h 505958"/>
                  <a:gd name="T74" fmla="*/ 43161 w 1699568"/>
                  <a:gd name="T75" fmla="*/ 294190 h 505958"/>
                  <a:gd name="T76" fmla="*/ 43543 w 1699568"/>
                  <a:gd name="T77" fmla="*/ 279480 h 505958"/>
                  <a:gd name="T78" fmla="*/ 43926 w 1699568"/>
                  <a:gd name="T79" fmla="*/ 176514 h 505958"/>
                  <a:gd name="T80" fmla="*/ 44307 w 1699568"/>
                  <a:gd name="T81" fmla="*/ 117676 h 505958"/>
                  <a:gd name="T82" fmla="*/ 38196 w 1699568"/>
                  <a:gd name="T83" fmla="*/ 102966 h 505958"/>
                  <a:gd name="T84" fmla="*/ 36095 w 1699568"/>
                  <a:gd name="T85" fmla="*/ 88256 h 505958"/>
                  <a:gd name="T86" fmla="*/ 34949 w 1699568"/>
                  <a:gd name="T87" fmla="*/ 44130 h 505958"/>
                  <a:gd name="T88" fmla="*/ 34185 w 1699568"/>
                  <a:gd name="T89" fmla="*/ 36774 h 505958"/>
                  <a:gd name="T90" fmla="*/ 31703 w 1699568"/>
                  <a:gd name="T91" fmla="*/ 44130 h 505958"/>
                  <a:gd name="T92" fmla="*/ 27119 w 1699568"/>
                  <a:gd name="T93" fmla="*/ 36774 h 505958"/>
                  <a:gd name="T94" fmla="*/ 25209 w 1699568"/>
                  <a:gd name="T95" fmla="*/ 22065 h 505958"/>
                  <a:gd name="T96" fmla="*/ 24254 w 1699568"/>
                  <a:gd name="T97" fmla="*/ 14708 h 505958"/>
                  <a:gd name="T98" fmla="*/ 22918 w 1699568"/>
                  <a:gd name="T99" fmla="*/ 0 h 505958"/>
                  <a:gd name="T100" fmla="*/ 19289 w 1699568"/>
                  <a:gd name="T101" fmla="*/ 7357 h 505958"/>
                  <a:gd name="T102" fmla="*/ 18334 w 1699568"/>
                  <a:gd name="T103" fmla="*/ 14708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4727" name="Isosceles Triangle 3">
                <a:extLst>
                  <a:ext uri="{FF2B5EF4-FFF2-40B4-BE49-F238E27FC236}">
                    <a16:creationId xmlns:a16="http://schemas.microsoft.com/office/drawing/2014/main" id="{351E86E4-6C97-41D6-BD24-C50F6918B2AA}"/>
                  </a:ext>
                </a:extLst>
              </p:cNvPr>
              <p:cNvSpPr>
                <a:spLocks noChangeArrowheads="1"/>
              </p:cNvSpPr>
              <p:nvPr/>
            </p:nvSpPr>
            <p:spPr bwMode="auto">
              <a:xfrm>
                <a:off x="3161860" y="4256368"/>
                <a:ext cx="328612" cy="409575"/>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28" name="Isosceles Triangle 4">
                <a:extLst>
                  <a:ext uri="{FF2B5EF4-FFF2-40B4-BE49-F238E27FC236}">
                    <a16:creationId xmlns:a16="http://schemas.microsoft.com/office/drawing/2014/main" id="{312841F9-AECB-47E1-B35A-A1E97B09D9BB}"/>
                  </a:ext>
                </a:extLst>
              </p:cNvPr>
              <p:cNvSpPr>
                <a:spLocks noChangeArrowheads="1"/>
              </p:cNvSpPr>
              <p:nvPr/>
            </p:nvSpPr>
            <p:spPr bwMode="auto">
              <a:xfrm>
                <a:off x="3276160" y="4332568"/>
                <a:ext cx="327025" cy="407988"/>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29" name="Isosceles Triangle 5">
                <a:extLst>
                  <a:ext uri="{FF2B5EF4-FFF2-40B4-BE49-F238E27FC236}">
                    <a16:creationId xmlns:a16="http://schemas.microsoft.com/office/drawing/2014/main" id="{ADD42688-C8EB-4709-905B-C4BDE3DAD67D}"/>
                  </a:ext>
                </a:extLst>
              </p:cNvPr>
              <p:cNvSpPr>
                <a:spLocks noChangeArrowheads="1"/>
              </p:cNvSpPr>
              <p:nvPr/>
            </p:nvSpPr>
            <p:spPr bwMode="auto">
              <a:xfrm>
                <a:off x="2903097" y="4400831"/>
                <a:ext cx="481013" cy="409575"/>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30" name="Freeform 33">
                <a:extLst>
                  <a:ext uri="{FF2B5EF4-FFF2-40B4-BE49-F238E27FC236}">
                    <a16:creationId xmlns:a16="http://schemas.microsoft.com/office/drawing/2014/main" id="{C20D8989-BC57-4111-BEEA-3C6E2E691445}"/>
                  </a:ext>
                </a:extLst>
              </p:cNvPr>
              <p:cNvSpPr>
                <a:spLocks noChangeArrowheads="1"/>
              </p:cNvSpPr>
              <p:nvPr/>
            </p:nvSpPr>
            <p:spPr bwMode="auto">
              <a:xfrm>
                <a:off x="2844360" y="4375431"/>
                <a:ext cx="207962" cy="61912"/>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1 w 1699568"/>
                  <a:gd name="T63" fmla="*/ 0 h 505958"/>
                  <a:gd name="T64" fmla="*/ 1 w 1699568"/>
                  <a:gd name="T65" fmla="*/ 0 h 505958"/>
                  <a:gd name="T66" fmla="*/ 1 w 1699568"/>
                  <a:gd name="T67" fmla="*/ 0 h 505958"/>
                  <a:gd name="T68" fmla="*/ 1 w 1699568"/>
                  <a:gd name="T69" fmla="*/ 0 h 505958"/>
                  <a:gd name="T70" fmla="*/ 1 w 1699568"/>
                  <a:gd name="T71" fmla="*/ 0 h 505958"/>
                  <a:gd name="T72" fmla="*/ 1 w 1699568"/>
                  <a:gd name="T73" fmla="*/ 0 h 505958"/>
                  <a:gd name="T74" fmla="*/ 1 w 1699568"/>
                  <a:gd name="T75" fmla="*/ 0 h 505958"/>
                  <a:gd name="T76" fmla="*/ 1 w 1699568"/>
                  <a:gd name="T77" fmla="*/ 0 h 505958"/>
                  <a:gd name="T78" fmla="*/ 1 w 1699568"/>
                  <a:gd name="T79" fmla="*/ 0 h 505958"/>
                  <a:gd name="T80" fmla="*/ 1 w 1699568"/>
                  <a:gd name="T81" fmla="*/ 0 h 505958"/>
                  <a:gd name="T82" fmla="*/ 1 w 1699568"/>
                  <a:gd name="T83" fmla="*/ 0 h 505958"/>
                  <a:gd name="T84" fmla="*/ 1 w 1699568"/>
                  <a:gd name="T85" fmla="*/ 0 h 505958"/>
                  <a:gd name="T86" fmla="*/ 1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4731" name="Isosceles Triangle 45">
                <a:extLst>
                  <a:ext uri="{FF2B5EF4-FFF2-40B4-BE49-F238E27FC236}">
                    <a16:creationId xmlns:a16="http://schemas.microsoft.com/office/drawing/2014/main" id="{F6C1EE77-1D1C-4011-BCEF-645C52B469B3}"/>
                  </a:ext>
                </a:extLst>
              </p:cNvPr>
              <p:cNvSpPr>
                <a:spLocks noChangeArrowheads="1"/>
              </p:cNvSpPr>
              <p:nvPr/>
            </p:nvSpPr>
            <p:spPr bwMode="auto">
              <a:xfrm>
                <a:off x="3371410" y="4324631"/>
                <a:ext cx="133350" cy="211137"/>
              </a:xfrm>
              <a:prstGeom prst="triangle">
                <a:avLst>
                  <a:gd name="adj" fmla="val 50000"/>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732" name="Isosceles Triangle 46">
                <a:extLst>
                  <a:ext uri="{FF2B5EF4-FFF2-40B4-BE49-F238E27FC236}">
                    <a16:creationId xmlns:a16="http://schemas.microsoft.com/office/drawing/2014/main" id="{9C2E3B31-36F6-4A3E-90E9-71FA39EF4CDA}"/>
                  </a:ext>
                </a:extLst>
              </p:cNvPr>
              <p:cNvSpPr>
                <a:spLocks noChangeArrowheads="1"/>
              </p:cNvSpPr>
              <p:nvPr/>
            </p:nvSpPr>
            <p:spPr bwMode="auto">
              <a:xfrm>
                <a:off x="3034860" y="4397656"/>
                <a:ext cx="222250" cy="193675"/>
              </a:xfrm>
              <a:prstGeom prst="triangle">
                <a:avLst>
                  <a:gd name="adj" fmla="val 50000"/>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nvGrpSpPr>
              <p:cNvPr id="24733" name="Group 66">
                <a:extLst>
                  <a:ext uri="{FF2B5EF4-FFF2-40B4-BE49-F238E27FC236}">
                    <a16:creationId xmlns:a16="http://schemas.microsoft.com/office/drawing/2014/main" id="{183CAB42-805A-45AB-A3B9-996199B32833}"/>
                  </a:ext>
                </a:extLst>
              </p:cNvPr>
              <p:cNvGrpSpPr>
                <a:grpSpLocks/>
              </p:cNvGrpSpPr>
              <p:nvPr/>
            </p:nvGrpSpPr>
            <p:grpSpPr bwMode="auto">
              <a:xfrm>
                <a:off x="3190435" y="4667531"/>
                <a:ext cx="125412" cy="187325"/>
                <a:chOff x="193675" y="2254250"/>
                <a:chExt cx="500063" cy="1771650"/>
              </a:xfrm>
            </p:grpSpPr>
            <p:sp>
              <p:nvSpPr>
                <p:cNvPr id="24776" name="Line 4">
                  <a:extLst>
                    <a:ext uri="{FF2B5EF4-FFF2-40B4-BE49-F238E27FC236}">
                      <a16:creationId xmlns:a16="http://schemas.microsoft.com/office/drawing/2014/main" id="{75121140-A1C0-49C2-8401-45AB93599144}"/>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8" name="Trapezoid 47">
                  <a:extLst>
                    <a:ext uri="{FF2B5EF4-FFF2-40B4-BE49-F238E27FC236}">
                      <a16:creationId xmlns:a16="http://schemas.microsoft.com/office/drawing/2014/main" id="{CB731ED7-5BD9-4B8E-943B-4F9B7064EF31}"/>
                    </a:ext>
                  </a:extLst>
                </p:cNvPr>
                <p:cNvSpPr/>
                <p:nvPr/>
              </p:nvSpPr>
              <p:spPr>
                <a:xfrm>
                  <a:off x="396751" y="2641078"/>
                  <a:ext cx="107640"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9" name="Isosceles Triangle 48">
                  <a:extLst>
                    <a:ext uri="{FF2B5EF4-FFF2-40B4-BE49-F238E27FC236}">
                      <a16:creationId xmlns:a16="http://schemas.microsoft.com/office/drawing/2014/main" id="{8AB14D34-C975-476C-810D-4039FC162232}"/>
                    </a:ext>
                  </a:extLst>
                </p:cNvPr>
                <p:cNvSpPr/>
                <p:nvPr/>
              </p:nvSpPr>
              <p:spPr>
                <a:xfrm>
                  <a:off x="270117" y="2251037"/>
                  <a:ext cx="341909"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0" name="Isosceles Triangle 49">
                  <a:extLst>
                    <a:ext uri="{FF2B5EF4-FFF2-40B4-BE49-F238E27FC236}">
                      <a16:creationId xmlns:a16="http://schemas.microsoft.com/office/drawing/2014/main" id="{2646EFE9-5A77-4799-8B95-84EBBECCC613}"/>
                    </a:ext>
                  </a:extLst>
                </p:cNvPr>
                <p:cNvSpPr/>
                <p:nvPr/>
              </p:nvSpPr>
              <p:spPr>
                <a:xfrm>
                  <a:off x="232128" y="2626072"/>
                  <a:ext cx="411559"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 name="Isosceles Triangle 50">
                  <a:extLst>
                    <a:ext uri="{FF2B5EF4-FFF2-40B4-BE49-F238E27FC236}">
                      <a16:creationId xmlns:a16="http://schemas.microsoft.com/office/drawing/2014/main" id="{C00D745F-7F0E-483D-A7B5-10664A1F1CF8}"/>
                    </a:ext>
                  </a:extLst>
                </p:cNvPr>
                <p:cNvSpPr/>
                <p:nvPr/>
              </p:nvSpPr>
              <p:spPr>
                <a:xfrm>
                  <a:off x="194138" y="2956106"/>
                  <a:ext cx="500203"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34" name="Group 67">
                <a:extLst>
                  <a:ext uri="{FF2B5EF4-FFF2-40B4-BE49-F238E27FC236}">
                    <a16:creationId xmlns:a16="http://schemas.microsoft.com/office/drawing/2014/main" id="{E39B3A1C-5DA1-4D34-B637-CD84FF260245}"/>
                  </a:ext>
                </a:extLst>
              </p:cNvPr>
              <p:cNvGrpSpPr>
                <a:grpSpLocks/>
              </p:cNvGrpSpPr>
              <p:nvPr/>
            </p:nvGrpSpPr>
            <p:grpSpPr bwMode="auto">
              <a:xfrm>
                <a:off x="3279335" y="4711981"/>
                <a:ext cx="125412" cy="185737"/>
                <a:chOff x="193675" y="2254250"/>
                <a:chExt cx="500063" cy="1771650"/>
              </a:xfrm>
            </p:grpSpPr>
            <p:sp>
              <p:nvSpPr>
                <p:cNvPr id="24771" name="Line 4">
                  <a:extLst>
                    <a:ext uri="{FF2B5EF4-FFF2-40B4-BE49-F238E27FC236}">
                      <a16:creationId xmlns:a16="http://schemas.microsoft.com/office/drawing/2014/main" id="{F017D738-0285-4939-AEB4-E5CE2AE990AD}"/>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4" name="Trapezoid 53">
                  <a:extLst>
                    <a:ext uri="{FF2B5EF4-FFF2-40B4-BE49-F238E27FC236}">
                      <a16:creationId xmlns:a16="http://schemas.microsoft.com/office/drawing/2014/main" id="{D3D69071-DFCE-420E-8BAC-6946685410AD}"/>
                    </a:ext>
                  </a:extLst>
                </p:cNvPr>
                <p:cNvSpPr/>
                <p:nvPr/>
              </p:nvSpPr>
              <p:spPr>
                <a:xfrm>
                  <a:off x="396850" y="2644032"/>
                  <a:ext cx="107640" cy="1376807"/>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 name="Isosceles Triangle 54">
                  <a:extLst>
                    <a:ext uri="{FF2B5EF4-FFF2-40B4-BE49-F238E27FC236}">
                      <a16:creationId xmlns:a16="http://schemas.microsoft.com/office/drawing/2014/main" id="{75C92EDE-7C92-432E-B303-744E22545137}"/>
                    </a:ext>
                  </a:extLst>
                </p:cNvPr>
                <p:cNvSpPr/>
                <p:nvPr/>
              </p:nvSpPr>
              <p:spPr>
                <a:xfrm>
                  <a:off x="270217" y="2250657"/>
                  <a:ext cx="341909" cy="84726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 name="Isosceles Triangle 55">
                  <a:extLst>
                    <a:ext uri="{FF2B5EF4-FFF2-40B4-BE49-F238E27FC236}">
                      <a16:creationId xmlns:a16="http://schemas.microsoft.com/office/drawing/2014/main" id="{9F7590E0-31AA-4869-8F0D-0B62BA99BD6D}"/>
                    </a:ext>
                  </a:extLst>
                </p:cNvPr>
                <p:cNvSpPr/>
                <p:nvPr/>
              </p:nvSpPr>
              <p:spPr>
                <a:xfrm>
                  <a:off x="232227" y="2628897"/>
                  <a:ext cx="411559" cy="81700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 name="Isosceles Triangle 56">
                  <a:extLst>
                    <a:ext uri="{FF2B5EF4-FFF2-40B4-BE49-F238E27FC236}">
                      <a16:creationId xmlns:a16="http://schemas.microsoft.com/office/drawing/2014/main" id="{67FADD4F-5C24-4A71-BC5F-F04B5FB56858}"/>
                    </a:ext>
                  </a:extLst>
                </p:cNvPr>
                <p:cNvSpPr/>
                <p:nvPr/>
              </p:nvSpPr>
              <p:spPr>
                <a:xfrm>
                  <a:off x="194237" y="2946628"/>
                  <a:ext cx="500203" cy="8623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35" name="Group 73">
                <a:extLst>
                  <a:ext uri="{FF2B5EF4-FFF2-40B4-BE49-F238E27FC236}">
                    <a16:creationId xmlns:a16="http://schemas.microsoft.com/office/drawing/2014/main" id="{EF4229B9-7575-4B9F-B8B1-F6B855D880DF}"/>
                  </a:ext>
                </a:extLst>
              </p:cNvPr>
              <p:cNvGrpSpPr>
                <a:grpSpLocks/>
              </p:cNvGrpSpPr>
              <p:nvPr/>
            </p:nvGrpSpPr>
            <p:grpSpPr bwMode="auto">
              <a:xfrm>
                <a:off x="3331722" y="4659593"/>
                <a:ext cx="127000" cy="187325"/>
                <a:chOff x="193675" y="2254250"/>
                <a:chExt cx="500063" cy="1771650"/>
              </a:xfrm>
            </p:grpSpPr>
            <p:sp>
              <p:nvSpPr>
                <p:cNvPr id="24766" name="Line 4">
                  <a:extLst>
                    <a:ext uri="{FF2B5EF4-FFF2-40B4-BE49-F238E27FC236}">
                      <a16:creationId xmlns:a16="http://schemas.microsoft.com/office/drawing/2014/main" id="{089CA6D4-7A98-4FA4-8C79-CF8879DED3E7}"/>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 name="Trapezoid 59">
                  <a:extLst>
                    <a:ext uri="{FF2B5EF4-FFF2-40B4-BE49-F238E27FC236}">
                      <a16:creationId xmlns:a16="http://schemas.microsoft.com/office/drawing/2014/main" id="{8E40159D-E2AD-4EB3-ACF0-6A021F68E962}"/>
                    </a:ext>
                  </a:extLst>
                </p:cNvPr>
                <p:cNvSpPr/>
                <p:nvPr/>
              </p:nvSpPr>
              <p:spPr>
                <a:xfrm>
                  <a:off x="394370" y="2641144"/>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 name="Isosceles Triangle 60">
                  <a:extLst>
                    <a:ext uri="{FF2B5EF4-FFF2-40B4-BE49-F238E27FC236}">
                      <a16:creationId xmlns:a16="http://schemas.microsoft.com/office/drawing/2014/main" id="{6F19059D-08BA-4715-B236-684715750E04}"/>
                    </a:ext>
                  </a:extLst>
                </p:cNvPr>
                <p:cNvSpPr/>
                <p:nvPr/>
              </p:nvSpPr>
              <p:spPr>
                <a:xfrm>
                  <a:off x="269320" y="2251103"/>
                  <a:ext cx="343886"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 name="Isosceles Triangle 61">
                  <a:extLst>
                    <a:ext uri="{FF2B5EF4-FFF2-40B4-BE49-F238E27FC236}">
                      <a16:creationId xmlns:a16="http://schemas.microsoft.com/office/drawing/2014/main" id="{8B605587-B948-4F32-A432-D9C63B96D39A}"/>
                    </a:ext>
                  </a:extLst>
                </p:cNvPr>
                <p:cNvSpPr/>
                <p:nvPr/>
              </p:nvSpPr>
              <p:spPr>
                <a:xfrm>
                  <a:off x="231804" y="2626147"/>
                  <a:ext cx="412666" cy="82508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 name="Isosceles Triangle 62">
                  <a:extLst>
                    <a:ext uri="{FF2B5EF4-FFF2-40B4-BE49-F238E27FC236}">
                      <a16:creationId xmlns:a16="http://schemas.microsoft.com/office/drawing/2014/main" id="{07D843FB-F2A6-4A33-A14A-FB510B1C1856}"/>
                    </a:ext>
                  </a:extLst>
                </p:cNvPr>
                <p:cNvSpPr/>
                <p:nvPr/>
              </p:nvSpPr>
              <p:spPr>
                <a:xfrm>
                  <a:off x="194289" y="2956182"/>
                  <a:ext cx="500201"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36" name="Group 79">
                <a:extLst>
                  <a:ext uri="{FF2B5EF4-FFF2-40B4-BE49-F238E27FC236}">
                    <a16:creationId xmlns:a16="http://schemas.microsoft.com/office/drawing/2014/main" id="{36425A92-4AE5-4647-86E8-F699E8881F7A}"/>
                  </a:ext>
                </a:extLst>
              </p:cNvPr>
              <p:cNvGrpSpPr>
                <a:grpSpLocks/>
              </p:cNvGrpSpPr>
              <p:nvPr/>
            </p:nvGrpSpPr>
            <p:grpSpPr bwMode="auto">
              <a:xfrm>
                <a:off x="3452372" y="4613556"/>
                <a:ext cx="127000" cy="187325"/>
                <a:chOff x="193675" y="2254250"/>
                <a:chExt cx="500063" cy="1771650"/>
              </a:xfrm>
            </p:grpSpPr>
            <p:sp>
              <p:nvSpPr>
                <p:cNvPr id="24761" name="Line 4">
                  <a:extLst>
                    <a:ext uri="{FF2B5EF4-FFF2-40B4-BE49-F238E27FC236}">
                      <a16:creationId xmlns:a16="http://schemas.microsoft.com/office/drawing/2014/main" id="{605537FE-4454-4611-8483-D14FFAD321D9}"/>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6" name="Trapezoid 65">
                  <a:extLst>
                    <a:ext uri="{FF2B5EF4-FFF2-40B4-BE49-F238E27FC236}">
                      <a16:creationId xmlns:a16="http://schemas.microsoft.com/office/drawing/2014/main" id="{D76F2E60-95CE-4A15-9CD0-2D2C58B5413A}"/>
                    </a:ext>
                  </a:extLst>
                </p:cNvPr>
                <p:cNvSpPr/>
                <p:nvPr/>
              </p:nvSpPr>
              <p:spPr>
                <a:xfrm>
                  <a:off x="394500" y="2641503"/>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7" name="Isosceles Triangle 66">
                  <a:extLst>
                    <a:ext uri="{FF2B5EF4-FFF2-40B4-BE49-F238E27FC236}">
                      <a16:creationId xmlns:a16="http://schemas.microsoft.com/office/drawing/2014/main" id="{E7273B00-2461-4532-9FC3-178F890CC3D1}"/>
                    </a:ext>
                  </a:extLst>
                </p:cNvPr>
                <p:cNvSpPr/>
                <p:nvPr/>
              </p:nvSpPr>
              <p:spPr>
                <a:xfrm>
                  <a:off x="269450" y="2251462"/>
                  <a:ext cx="343886"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8" name="Isosceles Triangle 67">
                  <a:extLst>
                    <a:ext uri="{FF2B5EF4-FFF2-40B4-BE49-F238E27FC236}">
                      <a16:creationId xmlns:a16="http://schemas.microsoft.com/office/drawing/2014/main" id="{B96C64B4-CC33-4FA8-A9FF-40D3D2E0C161}"/>
                    </a:ext>
                  </a:extLst>
                </p:cNvPr>
                <p:cNvSpPr/>
                <p:nvPr/>
              </p:nvSpPr>
              <p:spPr>
                <a:xfrm>
                  <a:off x="231934" y="2626497"/>
                  <a:ext cx="412666"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9" name="Isosceles Triangle 68">
                  <a:extLst>
                    <a:ext uri="{FF2B5EF4-FFF2-40B4-BE49-F238E27FC236}">
                      <a16:creationId xmlns:a16="http://schemas.microsoft.com/office/drawing/2014/main" id="{E8E10996-5F44-4018-AB56-888072066AC0}"/>
                    </a:ext>
                  </a:extLst>
                </p:cNvPr>
                <p:cNvSpPr/>
                <p:nvPr/>
              </p:nvSpPr>
              <p:spPr>
                <a:xfrm>
                  <a:off x="194419" y="2956531"/>
                  <a:ext cx="500201"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37" name="Group 85">
                <a:extLst>
                  <a:ext uri="{FF2B5EF4-FFF2-40B4-BE49-F238E27FC236}">
                    <a16:creationId xmlns:a16="http://schemas.microsoft.com/office/drawing/2014/main" id="{8BF3D107-10B1-4CFE-93D3-76249A3897E4}"/>
                  </a:ext>
                </a:extLst>
              </p:cNvPr>
              <p:cNvGrpSpPr>
                <a:grpSpLocks/>
              </p:cNvGrpSpPr>
              <p:nvPr/>
            </p:nvGrpSpPr>
            <p:grpSpPr bwMode="auto">
              <a:xfrm>
                <a:off x="3555560" y="4557993"/>
                <a:ext cx="125412" cy="185738"/>
                <a:chOff x="193675" y="2254250"/>
                <a:chExt cx="500063" cy="1771650"/>
              </a:xfrm>
            </p:grpSpPr>
            <p:sp>
              <p:nvSpPr>
                <p:cNvPr id="24756" name="Line 4">
                  <a:extLst>
                    <a:ext uri="{FF2B5EF4-FFF2-40B4-BE49-F238E27FC236}">
                      <a16:creationId xmlns:a16="http://schemas.microsoft.com/office/drawing/2014/main" id="{7D3F5927-DB59-4F70-90B4-2871E92CFE7F}"/>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2" name="Trapezoid 71">
                  <a:extLst>
                    <a:ext uri="{FF2B5EF4-FFF2-40B4-BE49-F238E27FC236}">
                      <a16:creationId xmlns:a16="http://schemas.microsoft.com/office/drawing/2014/main" id="{F59B311E-F20A-430B-9F8A-03A103F5A1CB}"/>
                    </a:ext>
                  </a:extLst>
                </p:cNvPr>
                <p:cNvSpPr/>
                <p:nvPr/>
              </p:nvSpPr>
              <p:spPr>
                <a:xfrm>
                  <a:off x="397149" y="2645250"/>
                  <a:ext cx="107640" cy="1376810"/>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3" name="Isosceles Triangle 72">
                  <a:extLst>
                    <a:ext uri="{FF2B5EF4-FFF2-40B4-BE49-F238E27FC236}">
                      <a16:creationId xmlns:a16="http://schemas.microsoft.com/office/drawing/2014/main" id="{E1A65A1D-525B-4DBC-B24B-4B9873287932}"/>
                    </a:ext>
                  </a:extLst>
                </p:cNvPr>
                <p:cNvSpPr/>
                <p:nvPr/>
              </p:nvSpPr>
              <p:spPr>
                <a:xfrm>
                  <a:off x="270516" y="2251877"/>
                  <a:ext cx="341909" cy="84726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Isosceles Triangle 73">
                  <a:extLst>
                    <a:ext uri="{FF2B5EF4-FFF2-40B4-BE49-F238E27FC236}">
                      <a16:creationId xmlns:a16="http://schemas.microsoft.com/office/drawing/2014/main" id="{8F3CEC74-04A3-43DA-BBFE-AB99525B8D58}"/>
                    </a:ext>
                  </a:extLst>
                </p:cNvPr>
                <p:cNvSpPr/>
                <p:nvPr/>
              </p:nvSpPr>
              <p:spPr>
                <a:xfrm>
                  <a:off x="232526" y="2630125"/>
                  <a:ext cx="411559" cy="81700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5" name="Isosceles Triangle 74">
                  <a:extLst>
                    <a:ext uri="{FF2B5EF4-FFF2-40B4-BE49-F238E27FC236}">
                      <a16:creationId xmlns:a16="http://schemas.microsoft.com/office/drawing/2014/main" id="{AF6E63C6-1D8F-48D5-8078-377B5A3ECA58}"/>
                    </a:ext>
                  </a:extLst>
                </p:cNvPr>
                <p:cNvSpPr/>
                <p:nvPr/>
              </p:nvSpPr>
              <p:spPr>
                <a:xfrm>
                  <a:off x="194537" y="2947844"/>
                  <a:ext cx="500203" cy="86239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38" name="Group 91">
                <a:extLst>
                  <a:ext uri="{FF2B5EF4-FFF2-40B4-BE49-F238E27FC236}">
                    <a16:creationId xmlns:a16="http://schemas.microsoft.com/office/drawing/2014/main" id="{58444462-F472-40DD-B49F-E6D0E55D6198}"/>
                  </a:ext>
                </a:extLst>
              </p:cNvPr>
              <p:cNvGrpSpPr>
                <a:grpSpLocks/>
              </p:cNvGrpSpPr>
              <p:nvPr/>
            </p:nvGrpSpPr>
            <p:grpSpPr bwMode="auto">
              <a:xfrm>
                <a:off x="3065022" y="4664356"/>
                <a:ext cx="125413" cy="187325"/>
                <a:chOff x="193675" y="2254250"/>
                <a:chExt cx="500063" cy="1771650"/>
              </a:xfrm>
            </p:grpSpPr>
            <p:sp>
              <p:nvSpPr>
                <p:cNvPr id="24751" name="Line 4">
                  <a:extLst>
                    <a:ext uri="{FF2B5EF4-FFF2-40B4-BE49-F238E27FC236}">
                      <a16:creationId xmlns:a16="http://schemas.microsoft.com/office/drawing/2014/main" id="{33EDC7D8-553D-40EF-93F6-312739D7A0D7}"/>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8" name="Trapezoid 77">
                  <a:extLst>
                    <a:ext uri="{FF2B5EF4-FFF2-40B4-BE49-F238E27FC236}">
                      <a16:creationId xmlns:a16="http://schemas.microsoft.com/office/drawing/2014/main" id="{6E0B122C-882F-43E9-B593-55402E4AD2C6}"/>
                    </a:ext>
                  </a:extLst>
                </p:cNvPr>
                <p:cNvSpPr/>
                <p:nvPr/>
              </p:nvSpPr>
              <p:spPr>
                <a:xfrm>
                  <a:off x="396617" y="2641106"/>
                  <a:ext cx="10763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9" name="Isosceles Triangle 78">
                  <a:extLst>
                    <a:ext uri="{FF2B5EF4-FFF2-40B4-BE49-F238E27FC236}">
                      <a16:creationId xmlns:a16="http://schemas.microsoft.com/office/drawing/2014/main" id="{DBB9BE99-92FC-43A1-A65A-43AFFA91EDCB}"/>
                    </a:ext>
                  </a:extLst>
                </p:cNvPr>
                <p:cNvSpPr/>
                <p:nvPr/>
              </p:nvSpPr>
              <p:spPr>
                <a:xfrm>
                  <a:off x="269985" y="2251065"/>
                  <a:ext cx="341907"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0" name="Isosceles Triangle 79">
                  <a:extLst>
                    <a:ext uri="{FF2B5EF4-FFF2-40B4-BE49-F238E27FC236}">
                      <a16:creationId xmlns:a16="http://schemas.microsoft.com/office/drawing/2014/main" id="{D5783DC0-1FD7-4287-9915-FB5FA498C6F1}"/>
                    </a:ext>
                  </a:extLst>
                </p:cNvPr>
                <p:cNvSpPr/>
                <p:nvPr/>
              </p:nvSpPr>
              <p:spPr>
                <a:xfrm>
                  <a:off x="231996" y="2626100"/>
                  <a:ext cx="411552"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1" name="Isosceles Triangle 80">
                  <a:extLst>
                    <a:ext uri="{FF2B5EF4-FFF2-40B4-BE49-F238E27FC236}">
                      <a16:creationId xmlns:a16="http://schemas.microsoft.com/office/drawing/2014/main" id="{16599BB4-7783-4468-ACE6-47CA711A47D9}"/>
                    </a:ext>
                  </a:extLst>
                </p:cNvPr>
                <p:cNvSpPr/>
                <p:nvPr/>
              </p:nvSpPr>
              <p:spPr>
                <a:xfrm>
                  <a:off x="194006" y="2956134"/>
                  <a:ext cx="500195"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39" name="Group 97">
                <a:extLst>
                  <a:ext uri="{FF2B5EF4-FFF2-40B4-BE49-F238E27FC236}">
                    <a16:creationId xmlns:a16="http://schemas.microsoft.com/office/drawing/2014/main" id="{E3C52E0C-36F9-4A85-8232-1DD4BFA9626B}"/>
                  </a:ext>
                </a:extLst>
              </p:cNvPr>
              <p:cNvGrpSpPr>
                <a:grpSpLocks/>
              </p:cNvGrpSpPr>
              <p:nvPr/>
            </p:nvGrpSpPr>
            <p:grpSpPr bwMode="auto">
              <a:xfrm>
                <a:off x="2926910" y="4704043"/>
                <a:ext cx="127000" cy="187325"/>
                <a:chOff x="193675" y="2254250"/>
                <a:chExt cx="500063" cy="1771650"/>
              </a:xfrm>
            </p:grpSpPr>
            <p:sp>
              <p:nvSpPr>
                <p:cNvPr id="24746" name="Line 4">
                  <a:extLst>
                    <a:ext uri="{FF2B5EF4-FFF2-40B4-BE49-F238E27FC236}">
                      <a16:creationId xmlns:a16="http://schemas.microsoft.com/office/drawing/2014/main" id="{FE3B3748-D6E4-4D9B-ABC4-CD5D44EDCEB2}"/>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4" name="Trapezoid 83">
                  <a:extLst>
                    <a:ext uri="{FF2B5EF4-FFF2-40B4-BE49-F238E27FC236}">
                      <a16:creationId xmlns:a16="http://schemas.microsoft.com/office/drawing/2014/main" id="{8545BCD8-0786-4C54-B6E6-862D1EE0050B}"/>
                    </a:ext>
                  </a:extLst>
                </p:cNvPr>
                <p:cNvSpPr/>
                <p:nvPr/>
              </p:nvSpPr>
              <p:spPr>
                <a:xfrm>
                  <a:off x="393929" y="2640794"/>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5" name="Isosceles Triangle 84">
                  <a:extLst>
                    <a:ext uri="{FF2B5EF4-FFF2-40B4-BE49-F238E27FC236}">
                      <a16:creationId xmlns:a16="http://schemas.microsoft.com/office/drawing/2014/main" id="{4662B25B-53B6-4EE4-8287-D6CCD45CCCEE}"/>
                    </a:ext>
                  </a:extLst>
                </p:cNvPr>
                <p:cNvSpPr/>
                <p:nvPr/>
              </p:nvSpPr>
              <p:spPr>
                <a:xfrm>
                  <a:off x="268878" y="2250754"/>
                  <a:ext cx="343890"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6" name="Isosceles Triangle 85">
                  <a:extLst>
                    <a:ext uri="{FF2B5EF4-FFF2-40B4-BE49-F238E27FC236}">
                      <a16:creationId xmlns:a16="http://schemas.microsoft.com/office/drawing/2014/main" id="{F70DD70E-84E8-4201-A4B4-97BB1D08F4AE}"/>
                    </a:ext>
                  </a:extLst>
                </p:cNvPr>
                <p:cNvSpPr/>
                <p:nvPr/>
              </p:nvSpPr>
              <p:spPr>
                <a:xfrm>
                  <a:off x="231363" y="2625798"/>
                  <a:ext cx="412666" cy="82508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7" name="Isosceles Triangle 86">
                  <a:extLst>
                    <a:ext uri="{FF2B5EF4-FFF2-40B4-BE49-F238E27FC236}">
                      <a16:creationId xmlns:a16="http://schemas.microsoft.com/office/drawing/2014/main" id="{04907E45-C8B8-43B0-83D7-9018C5F1ABA3}"/>
                    </a:ext>
                  </a:extLst>
                </p:cNvPr>
                <p:cNvSpPr/>
                <p:nvPr/>
              </p:nvSpPr>
              <p:spPr>
                <a:xfrm>
                  <a:off x="193848" y="2955832"/>
                  <a:ext cx="500201"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740" name="Group 103">
                <a:extLst>
                  <a:ext uri="{FF2B5EF4-FFF2-40B4-BE49-F238E27FC236}">
                    <a16:creationId xmlns:a16="http://schemas.microsoft.com/office/drawing/2014/main" id="{AB9617EC-E864-4BA5-8519-63880D670774}"/>
                  </a:ext>
                </a:extLst>
              </p:cNvPr>
              <p:cNvGrpSpPr>
                <a:grpSpLocks/>
              </p:cNvGrpSpPr>
              <p:nvPr/>
            </p:nvGrpSpPr>
            <p:grpSpPr bwMode="auto">
              <a:xfrm>
                <a:off x="2834835" y="4638956"/>
                <a:ext cx="127000" cy="187325"/>
                <a:chOff x="193675" y="2254250"/>
                <a:chExt cx="500063" cy="1771650"/>
              </a:xfrm>
            </p:grpSpPr>
            <p:sp>
              <p:nvSpPr>
                <p:cNvPr id="24741" name="Line 4">
                  <a:extLst>
                    <a:ext uri="{FF2B5EF4-FFF2-40B4-BE49-F238E27FC236}">
                      <a16:creationId xmlns:a16="http://schemas.microsoft.com/office/drawing/2014/main" id="{A352513C-6FB5-465E-8EF3-31FC0A36C4EE}"/>
                    </a:ext>
                  </a:extLst>
                </p:cNvPr>
                <p:cNvSpPr>
                  <a:spLocks noChangeShapeType="1"/>
                </p:cNvSpPr>
                <p:nvPr/>
              </p:nvSpPr>
              <p:spPr bwMode="auto">
                <a:xfrm flipV="1">
                  <a:off x="447676" y="2540003"/>
                  <a:ext cx="0" cy="1485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0" name="Trapezoid 89">
                  <a:extLst>
                    <a:ext uri="{FF2B5EF4-FFF2-40B4-BE49-F238E27FC236}">
                      <a16:creationId xmlns:a16="http://schemas.microsoft.com/office/drawing/2014/main" id="{84896695-7311-4ED0-8E1C-1D360A989B68}"/>
                    </a:ext>
                  </a:extLst>
                </p:cNvPr>
                <p:cNvSpPr/>
                <p:nvPr/>
              </p:nvSpPr>
              <p:spPr>
                <a:xfrm>
                  <a:off x="393830" y="2641305"/>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1" name="Isosceles Triangle 90">
                  <a:extLst>
                    <a:ext uri="{FF2B5EF4-FFF2-40B4-BE49-F238E27FC236}">
                      <a16:creationId xmlns:a16="http://schemas.microsoft.com/office/drawing/2014/main" id="{96671752-DE74-4F19-9358-3F8490031F78}"/>
                    </a:ext>
                  </a:extLst>
                </p:cNvPr>
                <p:cNvSpPr/>
                <p:nvPr/>
              </p:nvSpPr>
              <p:spPr>
                <a:xfrm>
                  <a:off x="268780" y="2251264"/>
                  <a:ext cx="343890"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2" name="Isosceles Triangle 91">
                  <a:extLst>
                    <a:ext uri="{FF2B5EF4-FFF2-40B4-BE49-F238E27FC236}">
                      <a16:creationId xmlns:a16="http://schemas.microsoft.com/office/drawing/2014/main" id="{85D796BF-5C82-43EC-9A63-6F25BFA4AC5B}"/>
                    </a:ext>
                  </a:extLst>
                </p:cNvPr>
                <p:cNvSpPr/>
                <p:nvPr/>
              </p:nvSpPr>
              <p:spPr>
                <a:xfrm>
                  <a:off x="231265" y="2626298"/>
                  <a:ext cx="412666"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3" name="Isosceles Triangle 92">
                  <a:extLst>
                    <a:ext uri="{FF2B5EF4-FFF2-40B4-BE49-F238E27FC236}">
                      <a16:creationId xmlns:a16="http://schemas.microsoft.com/office/drawing/2014/main" id="{0B4166B5-5067-4B22-81A6-CE2A41589326}"/>
                    </a:ext>
                  </a:extLst>
                </p:cNvPr>
                <p:cNvSpPr/>
                <p:nvPr/>
              </p:nvSpPr>
              <p:spPr>
                <a:xfrm>
                  <a:off x="193750" y="2956333"/>
                  <a:ext cx="500201"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grpSp>
        <p:nvGrpSpPr>
          <p:cNvPr id="24586" name="Group 109">
            <a:extLst>
              <a:ext uri="{FF2B5EF4-FFF2-40B4-BE49-F238E27FC236}">
                <a16:creationId xmlns:a16="http://schemas.microsoft.com/office/drawing/2014/main" id="{640D923D-D43A-438F-8372-326BCD70435A}"/>
              </a:ext>
            </a:extLst>
          </p:cNvPr>
          <p:cNvGrpSpPr>
            <a:grpSpLocks/>
          </p:cNvGrpSpPr>
          <p:nvPr/>
        </p:nvGrpSpPr>
        <p:grpSpPr bwMode="auto">
          <a:xfrm>
            <a:off x="2154238" y="1581150"/>
            <a:ext cx="125412" cy="187325"/>
            <a:chOff x="193675" y="2254250"/>
            <a:chExt cx="500063" cy="1771650"/>
          </a:xfrm>
        </p:grpSpPr>
        <p:sp>
          <p:nvSpPr>
            <p:cNvPr id="24719" name="Line 4">
              <a:extLst>
                <a:ext uri="{FF2B5EF4-FFF2-40B4-BE49-F238E27FC236}">
                  <a16:creationId xmlns:a16="http://schemas.microsoft.com/office/drawing/2014/main" id="{0F89B5E3-E081-40AA-ABA6-38790D38EA94}"/>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6" name="Trapezoid 95">
              <a:extLst>
                <a:ext uri="{FF2B5EF4-FFF2-40B4-BE49-F238E27FC236}">
                  <a16:creationId xmlns:a16="http://schemas.microsoft.com/office/drawing/2014/main" id="{9C36F73D-7A24-4B7E-A59D-DB774880B05E}"/>
                </a:ext>
              </a:extLst>
            </p:cNvPr>
            <p:cNvSpPr/>
            <p:nvPr/>
          </p:nvSpPr>
          <p:spPr>
            <a:xfrm>
              <a:off x="396233" y="2644614"/>
              <a:ext cx="107607" cy="1381286"/>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7" name="Isosceles Triangle 96">
              <a:extLst>
                <a:ext uri="{FF2B5EF4-FFF2-40B4-BE49-F238E27FC236}">
                  <a16:creationId xmlns:a16="http://schemas.microsoft.com/office/drawing/2014/main" id="{8DC44A3F-FC14-4B42-9516-44ABF3783131}"/>
                </a:ext>
              </a:extLst>
            </p:cNvPr>
            <p:cNvSpPr/>
            <p:nvPr/>
          </p:nvSpPr>
          <p:spPr>
            <a:xfrm>
              <a:off x="269634" y="2254250"/>
              <a:ext cx="341817" cy="85580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8" name="Isosceles Triangle 97">
              <a:extLst>
                <a:ext uri="{FF2B5EF4-FFF2-40B4-BE49-F238E27FC236}">
                  <a16:creationId xmlns:a16="http://schemas.microsoft.com/office/drawing/2014/main" id="{0E84252B-7EF6-4E98-9048-F7C54390FAE9}"/>
                </a:ext>
              </a:extLst>
            </p:cNvPr>
            <p:cNvSpPr/>
            <p:nvPr/>
          </p:nvSpPr>
          <p:spPr>
            <a:xfrm>
              <a:off x="231655" y="2629604"/>
              <a:ext cx="411444" cy="82576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9" name="Isosceles Triangle 98">
              <a:extLst>
                <a:ext uri="{FF2B5EF4-FFF2-40B4-BE49-F238E27FC236}">
                  <a16:creationId xmlns:a16="http://schemas.microsoft.com/office/drawing/2014/main" id="{646710E8-8DCB-4E3A-AB8B-61ADEFCA1C2F}"/>
                </a:ext>
              </a:extLst>
            </p:cNvPr>
            <p:cNvSpPr/>
            <p:nvPr/>
          </p:nvSpPr>
          <p:spPr>
            <a:xfrm>
              <a:off x="193675" y="2959912"/>
              <a:ext cx="500063" cy="85579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587" name="Group 2">
            <a:extLst>
              <a:ext uri="{FF2B5EF4-FFF2-40B4-BE49-F238E27FC236}">
                <a16:creationId xmlns:a16="http://schemas.microsoft.com/office/drawing/2014/main" id="{A2F93560-C611-4C65-BBDB-BCAA04DC7E2D}"/>
              </a:ext>
            </a:extLst>
          </p:cNvPr>
          <p:cNvGrpSpPr>
            <a:grpSpLocks/>
          </p:cNvGrpSpPr>
          <p:nvPr/>
        </p:nvGrpSpPr>
        <p:grpSpPr bwMode="auto">
          <a:xfrm>
            <a:off x="1011238" y="398463"/>
            <a:ext cx="1619250" cy="898525"/>
            <a:chOff x="2619095" y="2540281"/>
            <a:chExt cx="1068388" cy="539750"/>
          </a:xfrm>
        </p:grpSpPr>
        <p:sp>
          <p:nvSpPr>
            <p:cNvPr id="24662" name="Freeform 52">
              <a:extLst>
                <a:ext uri="{FF2B5EF4-FFF2-40B4-BE49-F238E27FC236}">
                  <a16:creationId xmlns:a16="http://schemas.microsoft.com/office/drawing/2014/main" id="{E254092B-811E-442C-AAF7-A864BCF3409E}"/>
                </a:ext>
              </a:extLst>
            </p:cNvPr>
            <p:cNvSpPr>
              <a:spLocks noChangeArrowheads="1"/>
            </p:cNvSpPr>
            <p:nvPr/>
          </p:nvSpPr>
          <p:spPr bwMode="auto">
            <a:xfrm flipH="1">
              <a:off x="2619095" y="2714906"/>
              <a:ext cx="1068388" cy="365125"/>
            </a:xfrm>
            <a:custGeom>
              <a:avLst/>
              <a:gdLst>
                <a:gd name="T0" fmla="*/ 27252 w 1699568"/>
                <a:gd name="T1" fmla="*/ 1494 h 505958"/>
                <a:gd name="T2" fmla="*/ 26401 w 1699568"/>
                <a:gd name="T3" fmla="*/ 2241 h 505958"/>
                <a:gd name="T4" fmla="*/ 21575 w 1699568"/>
                <a:gd name="T5" fmla="*/ 3735 h 505958"/>
                <a:gd name="T6" fmla="*/ 14194 w 1699568"/>
                <a:gd name="T7" fmla="*/ 5975 h 505958"/>
                <a:gd name="T8" fmla="*/ 12207 w 1699568"/>
                <a:gd name="T9" fmla="*/ 8216 h 505958"/>
                <a:gd name="T10" fmla="*/ 11355 w 1699568"/>
                <a:gd name="T11" fmla="*/ 8963 h 505958"/>
                <a:gd name="T12" fmla="*/ 10504 w 1699568"/>
                <a:gd name="T13" fmla="*/ 10457 h 505958"/>
                <a:gd name="T14" fmla="*/ 8517 w 1699568"/>
                <a:gd name="T15" fmla="*/ 11951 h 505958"/>
                <a:gd name="T16" fmla="*/ 7665 w 1699568"/>
                <a:gd name="T17" fmla="*/ 12697 h 505958"/>
                <a:gd name="T18" fmla="*/ 6813 w 1699568"/>
                <a:gd name="T19" fmla="*/ 14191 h 505958"/>
                <a:gd name="T20" fmla="*/ 5110 w 1699568"/>
                <a:gd name="T21" fmla="*/ 16432 h 505958"/>
                <a:gd name="T22" fmla="*/ 4542 w 1699568"/>
                <a:gd name="T23" fmla="*/ 18673 h 505958"/>
                <a:gd name="T24" fmla="*/ 3122 w 1699568"/>
                <a:gd name="T25" fmla="*/ 21660 h 505958"/>
                <a:gd name="T26" fmla="*/ 1987 w 1699568"/>
                <a:gd name="T27" fmla="*/ 25395 h 505958"/>
                <a:gd name="T28" fmla="*/ 1703 w 1699568"/>
                <a:gd name="T29" fmla="*/ 27636 h 505958"/>
                <a:gd name="T30" fmla="*/ 568 w 1699568"/>
                <a:gd name="T31" fmla="*/ 30623 h 505958"/>
                <a:gd name="T32" fmla="*/ 0 w 1699568"/>
                <a:gd name="T33" fmla="*/ 33611 h 505958"/>
                <a:gd name="T34" fmla="*/ 568 w 1699568"/>
                <a:gd name="T35" fmla="*/ 39587 h 505958"/>
                <a:gd name="T36" fmla="*/ 1987 w 1699568"/>
                <a:gd name="T37" fmla="*/ 41827 h 505958"/>
                <a:gd name="T38" fmla="*/ 3407 w 1699568"/>
                <a:gd name="T39" fmla="*/ 44068 h 505958"/>
                <a:gd name="T40" fmla="*/ 5677 w 1699568"/>
                <a:gd name="T41" fmla="*/ 47055 h 505958"/>
                <a:gd name="T42" fmla="*/ 6530 w 1699568"/>
                <a:gd name="T43" fmla="*/ 47802 h 505958"/>
                <a:gd name="T44" fmla="*/ 20723 w 1699568"/>
                <a:gd name="T45" fmla="*/ 48549 h 505958"/>
                <a:gd name="T46" fmla="*/ 21575 w 1699568"/>
                <a:gd name="T47" fmla="*/ 49296 h 505958"/>
                <a:gd name="T48" fmla="*/ 22994 w 1699568"/>
                <a:gd name="T49" fmla="*/ 50044 h 505958"/>
                <a:gd name="T50" fmla="*/ 32646 w 1699568"/>
                <a:gd name="T51" fmla="*/ 51537 h 505958"/>
                <a:gd name="T52" fmla="*/ 44002 w 1699568"/>
                <a:gd name="T53" fmla="*/ 50790 h 505958"/>
                <a:gd name="T54" fmla="*/ 46272 w 1699568"/>
                <a:gd name="T55" fmla="*/ 48549 h 505958"/>
                <a:gd name="T56" fmla="*/ 47976 w 1699568"/>
                <a:gd name="T57" fmla="*/ 47802 h 505958"/>
                <a:gd name="T58" fmla="*/ 48828 w 1699568"/>
                <a:gd name="T59" fmla="*/ 47055 h 505958"/>
                <a:gd name="T60" fmla="*/ 51383 w 1699568"/>
                <a:gd name="T61" fmla="*/ 45561 h 505958"/>
                <a:gd name="T62" fmla="*/ 53654 w 1699568"/>
                <a:gd name="T63" fmla="*/ 41080 h 505958"/>
                <a:gd name="T64" fmla="*/ 54789 w 1699568"/>
                <a:gd name="T65" fmla="*/ 38092 h 505958"/>
                <a:gd name="T66" fmla="*/ 55357 w 1699568"/>
                <a:gd name="T67" fmla="*/ 36599 h 505958"/>
                <a:gd name="T68" fmla="*/ 58196 w 1699568"/>
                <a:gd name="T69" fmla="*/ 34359 h 505958"/>
                <a:gd name="T70" fmla="*/ 60467 w 1699568"/>
                <a:gd name="T71" fmla="*/ 32118 h 505958"/>
                <a:gd name="T72" fmla="*/ 62170 w 1699568"/>
                <a:gd name="T73" fmla="*/ 30623 h 505958"/>
                <a:gd name="T74" fmla="*/ 64157 w 1699568"/>
                <a:gd name="T75" fmla="*/ 29876 h 505958"/>
                <a:gd name="T76" fmla="*/ 64725 w 1699568"/>
                <a:gd name="T77" fmla="*/ 28383 h 505958"/>
                <a:gd name="T78" fmla="*/ 65293 w 1699568"/>
                <a:gd name="T79" fmla="*/ 17926 h 505958"/>
                <a:gd name="T80" fmla="*/ 65860 w 1699568"/>
                <a:gd name="T81" fmla="*/ 11951 h 505958"/>
                <a:gd name="T82" fmla="*/ 56776 w 1699568"/>
                <a:gd name="T83" fmla="*/ 10457 h 505958"/>
                <a:gd name="T84" fmla="*/ 53654 w 1699568"/>
                <a:gd name="T85" fmla="*/ 8963 h 505958"/>
                <a:gd name="T86" fmla="*/ 51950 w 1699568"/>
                <a:gd name="T87" fmla="*/ 4482 h 505958"/>
                <a:gd name="T88" fmla="*/ 50815 w 1699568"/>
                <a:gd name="T89" fmla="*/ 3735 h 505958"/>
                <a:gd name="T90" fmla="*/ 47125 w 1699568"/>
                <a:gd name="T91" fmla="*/ 4482 h 505958"/>
                <a:gd name="T92" fmla="*/ 40311 w 1699568"/>
                <a:gd name="T93" fmla="*/ 3735 h 505958"/>
                <a:gd name="T94" fmla="*/ 37472 w 1699568"/>
                <a:gd name="T95" fmla="*/ 2241 h 505958"/>
                <a:gd name="T96" fmla="*/ 36053 w 1699568"/>
                <a:gd name="T97" fmla="*/ 1494 h 505958"/>
                <a:gd name="T98" fmla="*/ 34066 w 1699568"/>
                <a:gd name="T99" fmla="*/ 0 h 505958"/>
                <a:gd name="T100" fmla="*/ 28672 w 1699568"/>
                <a:gd name="T101" fmla="*/ 747 h 505958"/>
                <a:gd name="T102" fmla="*/ 27252 w 1699568"/>
                <a:gd name="T103" fmla="*/ 1494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4663" name="Isosceles Triangle 53">
              <a:extLst>
                <a:ext uri="{FF2B5EF4-FFF2-40B4-BE49-F238E27FC236}">
                  <a16:creationId xmlns:a16="http://schemas.microsoft.com/office/drawing/2014/main" id="{EAD77B0B-9DBD-480E-BE4D-D035A4588A59}"/>
                </a:ext>
              </a:extLst>
            </p:cNvPr>
            <p:cNvSpPr>
              <a:spLocks noChangeArrowheads="1"/>
            </p:cNvSpPr>
            <p:nvPr/>
          </p:nvSpPr>
          <p:spPr bwMode="auto">
            <a:xfrm>
              <a:off x="2779272" y="2594256"/>
              <a:ext cx="207963"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64" name="Isosceles Triangle 54">
              <a:extLst>
                <a:ext uri="{FF2B5EF4-FFF2-40B4-BE49-F238E27FC236}">
                  <a16:creationId xmlns:a16="http://schemas.microsoft.com/office/drawing/2014/main" id="{04D10A08-1332-4C7E-9ABE-D94C18DEEF8E}"/>
                </a:ext>
              </a:extLst>
            </p:cNvPr>
            <p:cNvSpPr>
              <a:spLocks noChangeArrowheads="1"/>
            </p:cNvSpPr>
            <p:nvPr/>
          </p:nvSpPr>
          <p:spPr bwMode="auto">
            <a:xfrm>
              <a:off x="3169797" y="2540281"/>
              <a:ext cx="207963"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65" name="Isosceles Triangle 55">
              <a:extLst>
                <a:ext uri="{FF2B5EF4-FFF2-40B4-BE49-F238E27FC236}">
                  <a16:creationId xmlns:a16="http://schemas.microsoft.com/office/drawing/2014/main" id="{23492CFD-4BB3-41CC-8FE9-1204174D6A22}"/>
                </a:ext>
              </a:extLst>
            </p:cNvPr>
            <p:cNvSpPr>
              <a:spLocks noChangeArrowheads="1"/>
            </p:cNvSpPr>
            <p:nvPr/>
          </p:nvSpPr>
          <p:spPr bwMode="auto">
            <a:xfrm>
              <a:off x="2907860" y="2627593"/>
              <a:ext cx="207962" cy="22701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66" name="Isosceles Triangle 56">
              <a:extLst>
                <a:ext uri="{FF2B5EF4-FFF2-40B4-BE49-F238E27FC236}">
                  <a16:creationId xmlns:a16="http://schemas.microsoft.com/office/drawing/2014/main" id="{3D7B47E1-B896-4CEF-AF0F-73E195B133EC}"/>
                </a:ext>
              </a:extLst>
            </p:cNvPr>
            <p:cNvSpPr>
              <a:spLocks noChangeArrowheads="1"/>
            </p:cNvSpPr>
            <p:nvPr/>
          </p:nvSpPr>
          <p:spPr bwMode="auto">
            <a:xfrm>
              <a:off x="3052322" y="2589493"/>
              <a:ext cx="207963" cy="22701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67" name="Isosceles Triangle 57">
              <a:extLst>
                <a:ext uri="{FF2B5EF4-FFF2-40B4-BE49-F238E27FC236}">
                  <a16:creationId xmlns:a16="http://schemas.microsoft.com/office/drawing/2014/main" id="{BB01D94D-6D02-4A38-86D6-48DE14400BB9}"/>
                </a:ext>
              </a:extLst>
            </p:cNvPr>
            <p:cNvSpPr>
              <a:spLocks noChangeArrowheads="1"/>
            </p:cNvSpPr>
            <p:nvPr/>
          </p:nvSpPr>
          <p:spPr bwMode="auto">
            <a:xfrm>
              <a:off x="2965010" y="2708556"/>
              <a:ext cx="207962"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68" name="Isosceles Triangle 58">
              <a:extLst>
                <a:ext uri="{FF2B5EF4-FFF2-40B4-BE49-F238E27FC236}">
                  <a16:creationId xmlns:a16="http://schemas.microsoft.com/office/drawing/2014/main" id="{3BAF110B-AA50-4AA4-82D6-7337787DAB8E}"/>
                </a:ext>
              </a:extLst>
            </p:cNvPr>
            <p:cNvSpPr>
              <a:spLocks noChangeArrowheads="1"/>
            </p:cNvSpPr>
            <p:nvPr/>
          </p:nvSpPr>
          <p:spPr bwMode="auto">
            <a:xfrm>
              <a:off x="3204722" y="2646643"/>
              <a:ext cx="207963" cy="22701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69" name="Isosceles Triangle 59">
              <a:extLst>
                <a:ext uri="{FF2B5EF4-FFF2-40B4-BE49-F238E27FC236}">
                  <a16:creationId xmlns:a16="http://schemas.microsoft.com/office/drawing/2014/main" id="{D80A75E0-2D5A-4AC4-8CF4-816DD4891184}"/>
                </a:ext>
              </a:extLst>
            </p:cNvPr>
            <p:cNvSpPr>
              <a:spLocks noChangeArrowheads="1"/>
            </p:cNvSpPr>
            <p:nvPr/>
          </p:nvSpPr>
          <p:spPr bwMode="auto">
            <a:xfrm>
              <a:off x="3109472" y="2733956"/>
              <a:ext cx="207963"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70" name="Isosceles Triangle 60">
              <a:extLst>
                <a:ext uri="{FF2B5EF4-FFF2-40B4-BE49-F238E27FC236}">
                  <a16:creationId xmlns:a16="http://schemas.microsoft.com/office/drawing/2014/main" id="{F773B1AB-7CAB-48DE-8BA2-4B142B849DCB}"/>
                </a:ext>
              </a:extLst>
            </p:cNvPr>
            <p:cNvSpPr>
              <a:spLocks noChangeArrowheads="1"/>
            </p:cNvSpPr>
            <p:nvPr/>
          </p:nvSpPr>
          <p:spPr bwMode="auto">
            <a:xfrm>
              <a:off x="3349185" y="2664106"/>
              <a:ext cx="207962"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nvGrpSpPr>
            <p:cNvPr id="24671" name="Group 115">
              <a:extLst>
                <a:ext uri="{FF2B5EF4-FFF2-40B4-BE49-F238E27FC236}">
                  <a16:creationId xmlns:a16="http://schemas.microsoft.com/office/drawing/2014/main" id="{D4143996-EF49-4DE2-AF64-CC475309DE73}"/>
                </a:ext>
              </a:extLst>
            </p:cNvPr>
            <p:cNvGrpSpPr>
              <a:grpSpLocks/>
            </p:cNvGrpSpPr>
            <p:nvPr/>
          </p:nvGrpSpPr>
          <p:grpSpPr bwMode="auto">
            <a:xfrm>
              <a:off x="3493647" y="2735543"/>
              <a:ext cx="125413" cy="185738"/>
              <a:chOff x="193675" y="2254250"/>
              <a:chExt cx="500063" cy="1771650"/>
            </a:xfrm>
          </p:grpSpPr>
          <p:sp>
            <p:nvSpPr>
              <p:cNvPr id="24714" name="Line 4">
                <a:extLst>
                  <a:ext uri="{FF2B5EF4-FFF2-40B4-BE49-F238E27FC236}">
                    <a16:creationId xmlns:a16="http://schemas.microsoft.com/office/drawing/2014/main" id="{10ECD927-B0C8-4DE5-9730-0D66F49CA04F}"/>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 name="Trapezoid 101">
                <a:extLst>
                  <a:ext uri="{FF2B5EF4-FFF2-40B4-BE49-F238E27FC236}">
                    <a16:creationId xmlns:a16="http://schemas.microsoft.com/office/drawing/2014/main" id="{D4CAF52A-DF3B-4CA0-8B7B-1B855EFC3E81}"/>
                  </a:ext>
                </a:extLst>
              </p:cNvPr>
              <p:cNvSpPr/>
              <p:nvPr/>
            </p:nvSpPr>
            <p:spPr>
              <a:xfrm>
                <a:off x="398561" y="2647578"/>
                <a:ext cx="104411" cy="1382602"/>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3" name="Isosceles Triangle 102">
                <a:extLst>
                  <a:ext uri="{FF2B5EF4-FFF2-40B4-BE49-F238E27FC236}">
                    <a16:creationId xmlns:a16="http://schemas.microsoft.com/office/drawing/2014/main" id="{A8CD3185-6DE5-4A93-9F19-B15B531F0D43}"/>
                  </a:ext>
                </a:extLst>
              </p:cNvPr>
              <p:cNvSpPr/>
              <p:nvPr/>
            </p:nvSpPr>
            <p:spPr>
              <a:xfrm>
                <a:off x="269089" y="2256445"/>
                <a:ext cx="342472"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4" name="Isosceles Triangle 103">
                <a:extLst>
                  <a:ext uri="{FF2B5EF4-FFF2-40B4-BE49-F238E27FC236}">
                    <a16:creationId xmlns:a16="http://schemas.microsoft.com/office/drawing/2014/main" id="{02ED8A3F-F4D0-4DAE-846E-799737ACCB4F}"/>
                  </a:ext>
                </a:extLst>
              </p:cNvPr>
              <p:cNvSpPr/>
              <p:nvPr/>
            </p:nvSpPr>
            <p:spPr>
              <a:xfrm>
                <a:off x="231501" y="2638479"/>
                <a:ext cx="413471"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5" name="Isosceles Triangle 104">
                <a:extLst>
                  <a:ext uri="{FF2B5EF4-FFF2-40B4-BE49-F238E27FC236}">
                    <a16:creationId xmlns:a16="http://schemas.microsoft.com/office/drawing/2014/main" id="{6C642904-9C0B-48C0-A19E-AF8C5BEFB22E}"/>
                  </a:ext>
                </a:extLst>
              </p:cNvPr>
              <p:cNvSpPr/>
              <p:nvPr/>
            </p:nvSpPr>
            <p:spPr>
              <a:xfrm>
                <a:off x="193912" y="2956844"/>
                <a:ext cx="501178" cy="86412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2" name="Group 121">
              <a:extLst>
                <a:ext uri="{FF2B5EF4-FFF2-40B4-BE49-F238E27FC236}">
                  <a16:creationId xmlns:a16="http://schemas.microsoft.com/office/drawing/2014/main" id="{C2F1DF81-DC05-4E98-B518-EED664C4869C}"/>
                </a:ext>
              </a:extLst>
            </p:cNvPr>
            <p:cNvGrpSpPr>
              <a:grpSpLocks/>
            </p:cNvGrpSpPr>
            <p:nvPr/>
          </p:nvGrpSpPr>
          <p:grpSpPr bwMode="auto">
            <a:xfrm>
              <a:off x="3401572" y="2768881"/>
              <a:ext cx="125413" cy="187325"/>
              <a:chOff x="193675" y="2254250"/>
              <a:chExt cx="500063" cy="1771650"/>
            </a:xfrm>
          </p:grpSpPr>
          <p:sp>
            <p:nvSpPr>
              <p:cNvPr id="24709" name="Line 4">
                <a:extLst>
                  <a:ext uri="{FF2B5EF4-FFF2-40B4-BE49-F238E27FC236}">
                    <a16:creationId xmlns:a16="http://schemas.microsoft.com/office/drawing/2014/main" id="{F1C0EA71-1181-424B-8F19-A0525AF8E68F}"/>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8" name="Trapezoid 107">
                <a:extLst>
                  <a:ext uri="{FF2B5EF4-FFF2-40B4-BE49-F238E27FC236}">
                    <a16:creationId xmlns:a16="http://schemas.microsoft.com/office/drawing/2014/main" id="{F787960F-F729-430D-9625-59275A308F96}"/>
                  </a:ext>
                </a:extLst>
              </p:cNvPr>
              <p:cNvSpPr/>
              <p:nvPr/>
            </p:nvSpPr>
            <p:spPr>
              <a:xfrm>
                <a:off x="398164" y="2644609"/>
                <a:ext cx="104411" cy="1379910"/>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9" name="Isosceles Triangle 108">
                <a:extLst>
                  <a:ext uri="{FF2B5EF4-FFF2-40B4-BE49-F238E27FC236}">
                    <a16:creationId xmlns:a16="http://schemas.microsoft.com/office/drawing/2014/main" id="{1FDBC0F8-B4C5-4EA5-9587-6B8668F71BAA}"/>
                  </a:ext>
                </a:extLst>
              </p:cNvPr>
              <p:cNvSpPr/>
              <p:nvPr/>
            </p:nvSpPr>
            <p:spPr>
              <a:xfrm>
                <a:off x="268691" y="2256795"/>
                <a:ext cx="342472" cy="85680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0" name="Isosceles Triangle 109">
                <a:extLst>
                  <a:ext uri="{FF2B5EF4-FFF2-40B4-BE49-F238E27FC236}">
                    <a16:creationId xmlns:a16="http://schemas.microsoft.com/office/drawing/2014/main" id="{8BE15425-AC1F-4691-A3A5-9C92DAB5EDF2}"/>
                  </a:ext>
                </a:extLst>
              </p:cNvPr>
              <p:cNvSpPr/>
              <p:nvPr/>
            </p:nvSpPr>
            <p:spPr>
              <a:xfrm>
                <a:off x="231104" y="2635593"/>
                <a:ext cx="413471" cy="82072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1" name="Isosceles Triangle 110">
                <a:extLst>
                  <a:ext uri="{FF2B5EF4-FFF2-40B4-BE49-F238E27FC236}">
                    <a16:creationId xmlns:a16="http://schemas.microsoft.com/office/drawing/2014/main" id="{1FD0E36B-F199-47BF-AB56-E0FB22DB1FF3}"/>
                  </a:ext>
                </a:extLst>
              </p:cNvPr>
              <p:cNvSpPr/>
              <p:nvPr/>
            </p:nvSpPr>
            <p:spPr>
              <a:xfrm>
                <a:off x="193515" y="2960277"/>
                <a:ext cx="501178" cy="85680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3" name="Group 127">
              <a:extLst>
                <a:ext uri="{FF2B5EF4-FFF2-40B4-BE49-F238E27FC236}">
                  <a16:creationId xmlns:a16="http://schemas.microsoft.com/office/drawing/2014/main" id="{E0F49DE6-A960-402C-BD09-66EE7FA57882}"/>
                </a:ext>
              </a:extLst>
            </p:cNvPr>
            <p:cNvGrpSpPr>
              <a:grpSpLocks/>
            </p:cNvGrpSpPr>
            <p:nvPr/>
          </p:nvGrpSpPr>
          <p:grpSpPr bwMode="auto">
            <a:xfrm>
              <a:off x="3257110" y="2783168"/>
              <a:ext cx="125412" cy="185738"/>
              <a:chOff x="193675" y="2254250"/>
              <a:chExt cx="500063" cy="1771650"/>
            </a:xfrm>
          </p:grpSpPr>
          <p:sp>
            <p:nvSpPr>
              <p:cNvPr id="24704" name="Line 4">
                <a:extLst>
                  <a:ext uri="{FF2B5EF4-FFF2-40B4-BE49-F238E27FC236}">
                    <a16:creationId xmlns:a16="http://schemas.microsoft.com/office/drawing/2014/main" id="{0F8609FC-3EAD-42FA-81AE-E2322AFC225F}"/>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4" name="Trapezoid 113">
                <a:extLst>
                  <a:ext uri="{FF2B5EF4-FFF2-40B4-BE49-F238E27FC236}">
                    <a16:creationId xmlns:a16="http://schemas.microsoft.com/office/drawing/2014/main" id="{25AA0A1C-350F-426B-9C19-3992B5C8BF64}"/>
                  </a:ext>
                </a:extLst>
              </p:cNvPr>
              <p:cNvSpPr/>
              <p:nvPr/>
            </p:nvSpPr>
            <p:spPr>
              <a:xfrm>
                <a:off x="397828" y="2648117"/>
                <a:ext cx="104411" cy="1373503"/>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5" name="Isosceles Triangle 114">
                <a:extLst>
                  <a:ext uri="{FF2B5EF4-FFF2-40B4-BE49-F238E27FC236}">
                    <a16:creationId xmlns:a16="http://schemas.microsoft.com/office/drawing/2014/main" id="{7E20B517-1D18-4B46-964C-C1329E2C5F4E}"/>
                  </a:ext>
                </a:extLst>
              </p:cNvPr>
              <p:cNvSpPr/>
              <p:nvPr/>
            </p:nvSpPr>
            <p:spPr>
              <a:xfrm>
                <a:off x="268355" y="2256983"/>
                <a:ext cx="342474"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6" name="Isosceles Triangle 115">
                <a:extLst>
                  <a:ext uri="{FF2B5EF4-FFF2-40B4-BE49-F238E27FC236}">
                    <a16:creationId xmlns:a16="http://schemas.microsoft.com/office/drawing/2014/main" id="{8255F46F-30CF-403C-AFA7-6053561B3429}"/>
                  </a:ext>
                </a:extLst>
              </p:cNvPr>
              <p:cNvSpPr/>
              <p:nvPr/>
            </p:nvSpPr>
            <p:spPr>
              <a:xfrm>
                <a:off x="230768" y="2629925"/>
                <a:ext cx="413473"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7" name="Isosceles Triangle 116">
                <a:extLst>
                  <a:ext uri="{FF2B5EF4-FFF2-40B4-BE49-F238E27FC236}">
                    <a16:creationId xmlns:a16="http://schemas.microsoft.com/office/drawing/2014/main" id="{EAA022FE-F87F-4F38-8E7F-D9B9370ED472}"/>
                  </a:ext>
                </a:extLst>
              </p:cNvPr>
              <p:cNvSpPr/>
              <p:nvPr/>
            </p:nvSpPr>
            <p:spPr>
              <a:xfrm>
                <a:off x="193178" y="2948284"/>
                <a:ext cx="501181" cy="86412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4" name="Group 133">
              <a:extLst>
                <a:ext uri="{FF2B5EF4-FFF2-40B4-BE49-F238E27FC236}">
                  <a16:creationId xmlns:a16="http://schemas.microsoft.com/office/drawing/2014/main" id="{0B69FFC4-7669-47AF-8C65-81DFD8CA9559}"/>
                </a:ext>
              </a:extLst>
            </p:cNvPr>
            <p:cNvGrpSpPr>
              <a:grpSpLocks/>
            </p:cNvGrpSpPr>
            <p:nvPr/>
          </p:nvGrpSpPr>
          <p:grpSpPr bwMode="auto">
            <a:xfrm>
              <a:off x="3165035" y="2818093"/>
              <a:ext cx="125412" cy="185738"/>
              <a:chOff x="193675" y="2254250"/>
              <a:chExt cx="500063" cy="1771650"/>
            </a:xfrm>
          </p:grpSpPr>
          <p:sp>
            <p:nvSpPr>
              <p:cNvPr id="24699" name="Line 4">
                <a:extLst>
                  <a:ext uri="{FF2B5EF4-FFF2-40B4-BE49-F238E27FC236}">
                    <a16:creationId xmlns:a16="http://schemas.microsoft.com/office/drawing/2014/main" id="{89EEB286-5671-4833-ADED-5D4F6DDBB5E6}"/>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0" name="Trapezoid 119">
                <a:extLst>
                  <a:ext uri="{FF2B5EF4-FFF2-40B4-BE49-F238E27FC236}">
                    <a16:creationId xmlns:a16="http://schemas.microsoft.com/office/drawing/2014/main" id="{C5215B6E-BFB5-403D-B208-8098D46345F5}"/>
                  </a:ext>
                </a:extLst>
              </p:cNvPr>
              <p:cNvSpPr/>
              <p:nvPr/>
            </p:nvSpPr>
            <p:spPr>
              <a:xfrm>
                <a:off x="397431" y="2642444"/>
                <a:ext cx="104411" cy="1382602"/>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1" name="Isosceles Triangle 120">
                <a:extLst>
                  <a:ext uri="{FF2B5EF4-FFF2-40B4-BE49-F238E27FC236}">
                    <a16:creationId xmlns:a16="http://schemas.microsoft.com/office/drawing/2014/main" id="{CC011EF9-A851-4D21-83E2-F85405450B19}"/>
                  </a:ext>
                </a:extLst>
              </p:cNvPr>
              <p:cNvSpPr/>
              <p:nvPr/>
            </p:nvSpPr>
            <p:spPr>
              <a:xfrm>
                <a:off x="267958" y="2251311"/>
                <a:ext cx="342474"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2" name="Isosceles Triangle 121">
                <a:extLst>
                  <a:ext uri="{FF2B5EF4-FFF2-40B4-BE49-F238E27FC236}">
                    <a16:creationId xmlns:a16="http://schemas.microsoft.com/office/drawing/2014/main" id="{BDED54EE-3EFD-4286-8285-2E402CEAA13B}"/>
                  </a:ext>
                </a:extLst>
              </p:cNvPr>
              <p:cNvSpPr/>
              <p:nvPr/>
            </p:nvSpPr>
            <p:spPr>
              <a:xfrm>
                <a:off x="230370" y="2633345"/>
                <a:ext cx="413473"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3" name="Isosceles Triangle 122">
                <a:extLst>
                  <a:ext uri="{FF2B5EF4-FFF2-40B4-BE49-F238E27FC236}">
                    <a16:creationId xmlns:a16="http://schemas.microsoft.com/office/drawing/2014/main" id="{771A1C9C-14FC-4DFA-993C-909068449436}"/>
                  </a:ext>
                </a:extLst>
              </p:cNvPr>
              <p:cNvSpPr/>
              <p:nvPr/>
            </p:nvSpPr>
            <p:spPr>
              <a:xfrm>
                <a:off x="192781" y="2951711"/>
                <a:ext cx="501181" cy="86412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5" name="Group 139">
              <a:extLst>
                <a:ext uri="{FF2B5EF4-FFF2-40B4-BE49-F238E27FC236}">
                  <a16:creationId xmlns:a16="http://schemas.microsoft.com/office/drawing/2014/main" id="{992C6F91-9F93-4B45-8AE4-509F3CB0590E}"/>
                </a:ext>
              </a:extLst>
            </p:cNvPr>
            <p:cNvGrpSpPr>
              <a:grpSpLocks/>
            </p:cNvGrpSpPr>
            <p:nvPr/>
          </p:nvGrpSpPr>
          <p:grpSpPr bwMode="auto">
            <a:xfrm>
              <a:off x="3006285" y="2781581"/>
              <a:ext cx="125412" cy="187325"/>
              <a:chOff x="193675" y="2254250"/>
              <a:chExt cx="500063" cy="1771650"/>
            </a:xfrm>
          </p:grpSpPr>
          <p:sp>
            <p:nvSpPr>
              <p:cNvPr id="24694" name="Line 4">
                <a:extLst>
                  <a:ext uri="{FF2B5EF4-FFF2-40B4-BE49-F238E27FC236}">
                    <a16:creationId xmlns:a16="http://schemas.microsoft.com/office/drawing/2014/main" id="{1A524306-3739-4F09-9D56-7C11A5D3ED2F}"/>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6" name="Trapezoid 125">
                <a:extLst>
                  <a:ext uri="{FF2B5EF4-FFF2-40B4-BE49-F238E27FC236}">
                    <a16:creationId xmlns:a16="http://schemas.microsoft.com/office/drawing/2014/main" id="{4A7F9760-CEA2-4081-9F8B-404E3AAF1CBE}"/>
                  </a:ext>
                </a:extLst>
              </p:cNvPr>
              <p:cNvSpPr/>
              <p:nvPr/>
            </p:nvSpPr>
            <p:spPr>
              <a:xfrm>
                <a:off x="395592" y="2641746"/>
                <a:ext cx="108589" cy="137990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7" name="Isosceles Triangle 126">
                <a:extLst>
                  <a:ext uri="{FF2B5EF4-FFF2-40B4-BE49-F238E27FC236}">
                    <a16:creationId xmlns:a16="http://schemas.microsoft.com/office/drawing/2014/main" id="{7034FD3F-861E-45B4-B5F9-B9BF482A2755}"/>
                  </a:ext>
                </a:extLst>
              </p:cNvPr>
              <p:cNvSpPr/>
              <p:nvPr/>
            </p:nvSpPr>
            <p:spPr>
              <a:xfrm>
                <a:off x="270297" y="2253926"/>
                <a:ext cx="338296" cy="85680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8" name="Isosceles Triangle 127">
                <a:extLst>
                  <a:ext uri="{FF2B5EF4-FFF2-40B4-BE49-F238E27FC236}">
                    <a16:creationId xmlns:a16="http://schemas.microsoft.com/office/drawing/2014/main" id="{24A232CF-1751-449F-BDF4-70AD8DEA7956}"/>
                  </a:ext>
                </a:extLst>
              </p:cNvPr>
              <p:cNvSpPr/>
              <p:nvPr/>
            </p:nvSpPr>
            <p:spPr>
              <a:xfrm>
                <a:off x="232707" y="2632724"/>
                <a:ext cx="409298" cy="82073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9" name="Isosceles Triangle 128">
                <a:extLst>
                  <a:ext uri="{FF2B5EF4-FFF2-40B4-BE49-F238E27FC236}">
                    <a16:creationId xmlns:a16="http://schemas.microsoft.com/office/drawing/2014/main" id="{42E62A43-AD56-4E00-8562-EF7AF3719648}"/>
                  </a:ext>
                </a:extLst>
              </p:cNvPr>
              <p:cNvSpPr/>
              <p:nvPr/>
            </p:nvSpPr>
            <p:spPr>
              <a:xfrm>
                <a:off x="195119" y="2957408"/>
                <a:ext cx="497003" cy="85680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6" name="Group 145">
              <a:extLst>
                <a:ext uri="{FF2B5EF4-FFF2-40B4-BE49-F238E27FC236}">
                  <a16:creationId xmlns:a16="http://schemas.microsoft.com/office/drawing/2014/main" id="{090EBA05-2C94-4B39-BD39-383BE2AEF691}"/>
                </a:ext>
              </a:extLst>
            </p:cNvPr>
            <p:cNvGrpSpPr>
              <a:grpSpLocks/>
            </p:cNvGrpSpPr>
            <p:nvPr/>
          </p:nvGrpSpPr>
          <p:grpSpPr bwMode="auto">
            <a:xfrm>
              <a:off x="2914210" y="2816506"/>
              <a:ext cx="125412" cy="185737"/>
              <a:chOff x="193675" y="2254250"/>
              <a:chExt cx="500063" cy="1771650"/>
            </a:xfrm>
          </p:grpSpPr>
          <p:sp>
            <p:nvSpPr>
              <p:cNvPr id="24689" name="Line 4">
                <a:extLst>
                  <a:ext uri="{FF2B5EF4-FFF2-40B4-BE49-F238E27FC236}">
                    <a16:creationId xmlns:a16="http://schemas.microsoft.com/office/drawing/2014/main" id="{549C171F-FA3B-4536-B917-80571A344BCA}"/>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2" name="Trapezoid 131">
                <a:extLst>
                  <a:ext uri="{FF2B5EF4-FFF2-40B4-BE49-F238E27FC236}">
                    <a16:creationId xmlns:a16="http://schemas.microsoft.com/office/drawing/2014/main" id="{E730BCB4-E3AF-488E-B17E-D5BC97916541}"/>
                  </a:ext>
                </a:extLst>
              </p:cNvPr>
              <p:cNvSpPr/>
              <p:nvPr/>
            </p:nvSpPr>
            <p:spPr>
              <a:xfrm>
                <a:off x="395195" y="2648486"/>
                <a:ext cx="108589" cy="1373518"/>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3" name="Isosceles Triangle 132">
                <a:extLst>
                  <a:ext uri="{FF2B5EF4-FFF2-40B4-BE49-F238E27FC236}">
                    <a16:creationId xmlns:a16="http://schemas.microsoft.com/office/drawing/2014/main" id="{54B8BA5F-EAEF-4735-89E4-629EBED56799}"/>
                  </a:ext>
                </a:extLst>
              </p:cNvPr>
              <p:cNvSpPr/>
              <p:nvPr/>
            </p:nvSpPr>
            <p:spPr>
              <a:xfrm>
                <a:off x="269899" y="2257356"/>
                <a:ext cx="338296"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4" name="Isosceles Triangle 133">
                <a:extLst>
                  <a:ext uri="{FF2B5EF4-FFF2-40B4-BE49-F238E27FC236}">
                    <a16:creationId xmlns:a16="http://schemas.microsoft.com/office/drawing/2014/main" id="{D4850950-A0F9-4F58-921A-77E22F624869}"/>
                  </a:ext>
                </a:extLst>
              </p:cNvPr>
              <p:cNvSpPr/>
              <p:nvPr/>
            </p:nvSpPr>
            <p:spPr>
              <a:xfrm>
                <a:off x="232309" y="2630294"/>
                <a:ext cx="409298" cy="81865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5" name="Isosceles Triangle 134">
                <a:extLst>
                  <a:ext uri="{FF2B5EF4-FFF2-40B4-BE49-F238E27FC236}">
                    <a16:creationId xmlns:a16="http://schemas.microsoft.com/office/drawing/2014/main" id="{2EBA34FF-F1BE-4C22-BD60-5AF6388F5714}"/>
                  </a:ext>
                </a:extLst>
              </p:cNvPr>
              <p:cNvSpPr/>
              <p:nvPr/>
            </p:nvSpPr>
            <p:spPr>
              <a:xfrm>
                <a:off x="194722" y="2948661"/>
                <a:ext cx="497003" cy="86412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7" name="Group 151">
              <a:extLst>
                <a:ext uri="{FF2B5EF4-FFF2-40B4-BE49-F238E27FC236}">
                  <a16:creationId xmlns:a16="http://schemas.microsoft.com/office/drawing/2014/main" id="{C8A8797B-D93F-474A-9AF1-9DB29F2DEFF6}"/>
                </a:ext>
              </a:extLst>
            </p:cNvPr>
            <p:cNvGrpSpPr>
              <a:grpSpLocks/>
            </p:cNvGrpSpPr>
            <p:nvPr/>
          </p:nvGrpSpPr>
          <p:grpSpPr bwMode="auto">
            <a:xfrm>
              <a:off x="2791972" y="2672043"/>
              <a:ext cx="125413" cy="185738"/>
              <a:chOff x="193675" y="2254250"/>
              <a:chExt cx="500063" cy="1771650"/>
            </a:xfrm>
          </p:grpSpPr>
          <p:sp>
            <p:nvSpPr>
              <p:cNvPr id="24684" name="Line 4">
                <a:extLst>
                  <a:ext uri="{FF2B5EF4-FFF2-40B4-BE49-F238E27FC236}">
                    <a16:creationId xmlns:a16="http://schemas.microsoft.com/office/drawing/2014/main" id="{64853A7C-E6BE-4BE9-81FA-AF60A67DB6E2}"/>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8" name="Trapezoid 137">
                <a:extLst>
                  <a:ext uri="{FF2B5EF4-FFF2-40B4-BE49-F238E27FC236}">
                    <a16:creationId xmlns:a16="http://schemas.microsoft.com/office/drawing/2014/main" id="{EDC9FFF5-A361-4F9D-80C4-C8B32C67CD32}"/>
                  </a:ext>
                </a:extLst>
              </p:cNvPr>
              <p:cNvSpPr/>
              <p:nvPr/>
            </p:nvSpPr>
            <p:spPr>
              <a:xfrm>
                <a:off x="398124" y="2643831"/>
                <a:ext cx="104411" cy="1382602"/>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9" name="Isosceles Triangle 138">
                <a:extLst>
                  <a:ext uri="{FF2B5EF4-FFF2-40B4-BE49-F238E27FC236}">
                    <a16:creationId xmlns:a16="http://schemas.microsoft.com/office/drawing/2014/main" id="{DE171670-4511-4122-9F6A-F996AAB03271}"/>
                  </a:ext>
                </a:extLst>
              </p:cNvPr>
              <p:cNvSpPr/>
              <p:nvPr/>
            </p:nvSpPr>
            <p:spPr>
              <a:xfrm>
                <a:off x="268652" y="2252703"/>
                <a:ext cx="342472" cy="84593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0" name="Isosceles Triangle 139">
                <a:extLst>
                  <a:ext uri="{FF2B5EF4-FFF2-40B4-BE49-F238E27FC236}">
                    <a16:creationId xmlns:a16="http://schemas.microsoft.com/office/drawing/2014/main" id="{559FECBA-3354-41AD-9988-665B6C8F7BC1}"/>
                  </a:ext>
                </a:extLst>
              </p:cNvPr>
              <p:cNvSpPr/>
              <p:nvPr/>
            </p:nvSpPr>
            <p:spPr>
              <a:xfrm>
                <a:off x="231065" y="2634738"/>
                <a:ext cx="413471"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1" name="Isosceles Triangle 140">
                <a:extLst>
                  <a:ext uri="{FF2B5EF4-FFF2-40B4-BE49-F238E27FC236}">
                    <a16:creationId xmlns:a16="http://schemas.microsoft.com/office/drawing/2014/main" id="{45302171-E33A-41F2-BDF8-7A0F7EA670A3}"/>
                  </a:ext>
                </a:extLst>
              </p:cNvPr>
              <p:cNvSpPr/>
              <p:nvPr/>
            </p:nvSpPr>
            <p:spPr>
              <a:xfrm>
                <a:off x="193475" y="2953097"/>
                <a:ext cx="501178" cy="86412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78" name="Group 157">
              <a:extLst>
                <a:ext uri="{FF2B5EF4-FFF2-40B4-BE49-F238E27FC236}">
                  <a16:creationId xmlns:a16="http://schemas.microsoft.com/office/drawing/2014/main" id="{4650FEDA-5844-4D06-A8A7-345EB756D5FF}"/>
                </a:ext>
              </a:extLst>
            </p:cNvPr>
            <p:cNvGrpSpPr>
              <a:grpSpLocks/>
            </p:cNvGrpSpPr>
            <p:nvPr/>
          </p:nvGrpSpPr>
          <p:grpSpPr bwMode="auto">
            <a:xfrm>
              <a:off x="2699897" y="2705381"/>
              <a:ext cx="125413" cy="187325"/>
              <a:chOff x="193675" y="2254250"/>
              <a:chExt cx="500063" cy="1771650"/>
            </a:xfrm>
          </p:grpSpPr>
          <p:sp>
            <p:nvSpPr>
              <p:cNvPr id="24679" name="Line 4">
                <a:extLst>
                  <a:ext uri="{FF2B5EF4-FFF2-40B4-BE49-F238E27FC236}">
                    <a16:creationId xmlns:a16="http://schemas.microsoft.com/office/drawing/2014/main" id="{2541A522-46BE-471D-9068-053C9DDFF12B}"/>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4" name="Trapezoid 143">
                <a:extLst>
                  <a:ext uri="{FF2B5EF4-FFF2-40B4-BE49-F238E27FC236}">
                    <a16:creationId xmlns:a16="http://schemas.microsoft.com/office/drawing/2014/main" id="{E23D29DF-5360-4AC8-BD92-A0BC9DD4227D}"/>
                  </a:ext>
                </a:extLst>
              </p:cNvPr>
              <p:cNvSpPr/>
              <p:nvPr/>
            </p:nvSpPr>
            <p:spPr>
              <a:xfrm>
                <a:off x="397727" y="2640900"/>
                <a:ext cx="104411" cy="1388926"/>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5" name="Isosceles Triangle 144">
                <a:extLst>
                  <a:ext uri="{FF2B5EF4-FFF2-40B4-BE49-F238E27FC236}">
                    <a16:creationId xmlns:a16="http://schemas.microsoft.com/office/drawing/2014/main" id="{1D2EEFD8-9EAF-43DB-83FC-B2E32FF3E0E7}"/>
                  </a:ext>
                </a:extLst>
              </p:cNvPr>
              <p:cNvSpPr/>
              <p:nvPr/>
            </p:nvSpPr>
            <p:spPr>
              <a:xfrm>
                <a:off x="268255" y="2253080"/>
                <a:ext cx="342472" cy="85680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6" name="Isosceles Triangle 145">
                <a:extLst>
                  <a:ext uri="{FF2B5EF4-FFF2-40B4-BE49-F238E27FC236}">
                    <a16:creationId xmlns:a16="http://schemas.microsoft.com/office/drawing/2014/main" id="{56DB8743-9F82-4B5E-81D1-975C7DA3403E}"/>
                  </a:ext>
                </a:extLst>
              </p:cNvPr>
              <p:cNvSpPr/>
              <p:nvPr/>
            </p:nvSpPr>
            <p:spPr>
              <a:xfrm>
                <a:off x="230667" y="2631878"/>
                <a:ext cx="413471" cy="82974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7" name="Isosceles Triangle 146">
                <a:extLst>
                  <a:ext uri="{FF2B5EF4-FFF2-40B4-BE49-F238E27FC236}">
                    <a16:creationId xmlns:a16="http://schemas.microsoft.com/office/drawing/2014/main" id="{0B69B857-7D99-4586-82AD-AF7A0AEC76D9}"/>
                  </a:ext>
                </a:extLst>
              </p:cNvPr>
              <p:cNvSpPr/>
              <p:nvPr/>
            </p:nvSpPr>
            <p:spPr>
              <a:xfrm>
                <a:off x="193078" y="2956562"/>
                <a:ext cx="501178" cy="86582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nvGrpSpPr>
          <p:cNvPr id="24588" name="Group 16390">
            <a:extLst>
              <a:ext uri="{FF2B5EF4-FFF2-40B4-BE49-F238E27FC236}">
                <a16:creationId xmlns:a16="http://schemas.microsoft.com/office/drawing/2014/main" id="{9754FDD3-085B-4549-AE75-9B30B34E112E}"/>
              </a:ext>
            </a:extLst>
          </p:cNvPr>
          <p:cNvGrpSpPr>
            <a:grpSpLocks/>
          </p:cNvGrpSpPr>
          <p:nvPr/>
        </p:nvGrpSpPr>
        <p:grpSpPr bwMode="auto">
          <a:xfrm>
            <a:off x="585788" y="1366838"/>
            <a:ext cx="946150" cy="893762"/>
            <a:chOff x="-1999100" y="3395086"/>
            <a:chExt cx="754063" cy="741363"/>
          </a:xfrm>
        </p:grpSpPr>
        <p:sp>
          <p:nvSpPr>
            <p:cNvPr id="24630" name="Freeform 29">
              <a:extLst>
                <a:ext uri="{FF2B5EF4-FFF2-40B4-BE49-F238E27FC236}">
                  <a16:creationId xmlns:a16="http://schemas.microsoft.com/office/drawing/2014/main" id="{7135C060-2500-4D5F-BD55-9E32DD4A56D7}"/>
                </a:ext>
              </a:extLst>
            </p:cNvPr>
            <p:cNvSpPr>
              <a:spLocks noChangeArrowheads="1"/>
            </p:cNvSpPr>
            <p:nvPr/>
          </p:nvSpPr>
          <p:spPr bwMode="auto">
            <a:xfrm>
              <a:off x="-1999100" y="3968174"/>
              <a:ext cx="538163" cy="168275"/>
            </a:xfrm>
            <a:custGeom>
              <a:avLst/>
              <a:gdLst>
                <a:gd name="T0" fmla="*/ 225 w 1699568"/>
                <a:gd name="T1" fmla="*/ 7 h 505958"/>
                <a:gd name="T2" fmla="*/ 217 w 1699568"/>
                <a:gd name="T3" fmla="*/ 10 h 505958"/>
                <a:gd name="T4" fmla="*/ 178 w 1699568"/>
                <a:gd name="T5" fmla="*/ 16 h 505958"/>
                <a:gd name="T6" fmla="*/ 117 w 1699568"/>
                <a:gd name="T7" fmla="*/ 26 h 505958"/>
                <a:gd name="T8" fmla="*/ 101 w 1699568"/>
                <a:gd name="T9" fmla="*/ 36 h 505958"/>
                <a:gd name="T10" fmla="*/ 93 w 1699568"/>
                <a:gd name="T11" fmla="*/ 39 h 505958"/>
                <a:gd name="T12" fmla="*/ 86 w 1699568"/>
                <a:gd name="T13" fmla="*/ 46 h 505958"/>
                <a:gd name="T14" fmla="*/ 70 w 1699568"/>
                <a:gd name="T15" fmla="*/ 53 h 505958"/>
                <a:gd name="T16" fmla="*/ 63 w 1699568"/>
                <a:gd name="T17" fmla="*/ 56 h 505958"/>
                <a:gd name="T18" fmla="*/ 56 w 1699568"/>
                <a:gd name="T19" fmla="*/ 62 h 505958"/>
                <a:gd name="T20" fmla="*/ 42 w 1699568"/>
                <a:gd name="T21" fmla="*/ 72 h 505958"/>
                <a:gd name="T22" fmla="*/ 37 w 1699568"/>
                <a:gd name="T23" fmla="*/ 82 h 505958"/>
                <a:gd name="T24" fmla="*/ 26 w 1699568"/>
                <a:gd name="T25" fmla="*/ 95 h 505958"/>
                <a:gd name="T26" fmla="*/ 16 w 1699568"/>
                <a:gd name="T27" fmla="*/ 111 h 505958"/>
                <a:gd name="T28" fmla="*/ 14 w 1699568"/>
                <a:gd name="T29" fmla="*/ 121 h 505958"/>
                <a:gd name="T30" fmla="*/ 5 w 1699568"/>
                <a:gd name="T31" fmla="*/ 134 h 505958"/>
                <a:gd name="T32" fmla="*/ 0 w 1699568"/>
                <a:gd name="T33" fmla="*/ 148 h 505958"/>
                <a:gd name="T34" fmla="*/ 5 w 1699568"/>
                <a:gd name="T35" fmla="*/ 174 h 505958"/>
                <a:gd name="T36" fmla="*/ 16 w 1699568"/>
                <a:gd name="T37" fmla="*/ 184 h 505958"/>
                <a:gd name="T38" fmla="*/ 28 w 1699568"/>
                <a:gd name="T39" fmla="*/ 194 h 505958"/>
                <a:gd name="T40" fmla="*/ 47 w 1699568"/>
                <a:gd name="T41" fmla="*/ 207 h 505958"/>
                <a:gd name="T42" fmla="*/ 54 w 1699568"/>
                <a:gd name="T43" fmla="*/ 210 h 505958"/>
                <a:gd name="T44" fmla="*/ 171 w 1699568"/>
                <a:gd name="T45" fmla="*/ 213 h 505958"/>
                <a:gd name="T46" fmla="*/ 178 w 1699568"/>
                <a:gd name="T47" fmla="*/ 217 h 505958"/>
                <a:gd name="T48" fmla="*/ 189 w 1699568"/>
                <a:gd name="T49" fmla="*/ 220 h 505958"/>
                <a:gd name="T50" fmla="*/ 269 w 1699568"/>
                <a:gd name="T51" fmla="*/ 226 h 505958"/>
                <a:gd name="T52" fmla="*/ 362 w 1699568"/>
                <a:gd name="T53" fmla="*/ 223 h 505958"/>
                <a:gd name="T54" fmla="*/ 381 w 1699568"/>
                <a:gd name="T55" fmla="*/ 213 h 505958"/>
                <a:gd name="T56" fmla="*/ 395 w 1699568"/>
                <a:gd name="T57" fmla="*/ 210 h 505958"/>
                <a:gd name="T58" fmla="*/ 402 w 1699568"/>
                <a:gd name="T59" fmla="*/ 207 h 505958"/>
                <a:gd name="T60" fmla="*/ 423 w 1699568"/>
                <a:gd name="T61" fmla="*/ 200 h 505958"/>
                <a:gd name="T62" fmla="*/ 442 w 1699568"/>
                <a:gd name="T63" fmla="*/ 180 h 505958"/>
                <a:gd name="T64" fmla="*/ 451 w 1699568"/>
                <a:gd name="T65" fmla="*/ 167 h 505958"/>
                <a:gd name="T66" fmla="*/ 456 w 1699568"/>
                <a:gd name="T67" fmla="*/ 161 h 505958"/>
                <a:gd name="T68" fmla="*/ 479 w 1699568"/>
                <a:gd name="T69" fmla="*/ 151 h 505958"/>
                <a:gd name="T70" fmla="*/ 498 w 1699568"/>
                <a:gd name="T71" fmla="*/ 141 h 505958"/>
                <a:gd name="T72" fmla="*/ 512 w 1699568"/>
                <a:gd name="T73" fmla="*/ 134 h 505958"/>
                <a:gd name="T74" fmla="*/ 528 w 1699568"/>
                <a:gd name="T75" fmla="*/ 131 h 505958"/>
                <a:gd name="T76" fmla="*/ 533 w 1699568"/>
                <a:gd name="T77" fmla="*/ 124 h 505958"/>
                <a:gd name="T78" fmla="*/ 538 w 1699568"/>
                <a:gd name="T79" fmla="*/ 79 h 505958"/>
                <a:gd name="T80" fmla="*/ 542 w 1699568"/>
                <a:gd name="T81" fmla="*/ 53 h 505958"/>
                <a:gd name="T82" fmla="*/ 467 w 1699568"/>
                <a:gd name="T83" fmla="*/ 46 h 505958"/>
                <a:gd name="T84" fmla="*/ 442 w 1699568"/>
                <a:gd name="T85" fmla="*/ 39 h 505958"/>
                <a:gd name="T86" fmla="*/ 428 w 1699568"/>
                <a:gd name="T87" fmla="*/ 20 h 505958"/>
                <a:gd name="T88" fmla="*/ 418 w 1699568"/>
                <a:gd name="T89" fmla="*/ 16 h 505958"/>
                <a:gd name="T90" fmla="*/ 388 w 1699568"/>
                <a:gd name="T91" fmla="*/ 20 h 505958"/>
                <a:gd name="T92" fmla="*/ 332 w 1699568"/>
                <a:gd name="T93" fmla="*/ 16 h 505958"/>
                <a:gd name="T94" fmla="*/ 308 w 1699568"/>
                <a:gd name="T95" fmla="*/ 10 h 505958"/>
                <a:gd name="T96" fmla="*/ 297 w 1699568"/>
                <a:gd name="T97" fmla="*/ 7 h 505958"/>
                <a:gd name="T98" fmla="*/ 281 w 1699568"/>
                <a:gd name="T99" fmla="*/ 0 h 505958"/>
                <a:gd name="T100" fmla="*/ 236 w 1699568"/>
                <a:gd name="T101" fmla="*/ 3 h 505958"/>
                <a:gd name="T102" fmla="*/ 225 w 1699568"/>
                <a:gd name="T103" fmla="*/ 7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4631" name="Freeform 30">
              <a:extLst>
                <a:ext uri="{FF2B5EF4-FFF2-40B4-BE49-F238E27FC236}">
                  <a16:creationId xmlns:a16="http://schemas.microsoft.com/office/drawing/2014/main" id="{52B782F2-1B0E-4523-994F-2E7AA3474F07}"/>
                </a:ext>
              </a:extLst>
            </p:cNvPr>
            <p:cNvSpPr>
              <a:spLocks noChangeArrowheads="1"/>
            </p:cNvSpPr>
            <p:nvPr/>
          </p:nvSpPr>
          <p:spPr bwMode="auto">
            <a:xfrm>
              <a:off x="-1432362" y="3872924"/>
              <a:ext cx="187325" cy="109537"/>
            </a:xfrm>
            <a:custGeom>
              <a:avLst/>
              <a:gdLst>
                <a:gd name="T0" fmla="*/ 0 w 1699568"/>
                <a:gd name="T1" fmla="*/ 0 h 505958"/>
                <a:gd name="T2" fmla="*/ 0 w 1699568"/>
                <a:gd name="T3" fmla="*/ 0 h 505958"/>
                <a:gd name="T4" fmla="*/ 0 w 1699568"/>
                <a:gd name="T5" fmla="*/ 1 h 505958"/>
                <a:gd name="T6" fmla="*/ 0 w 1699568"/>
                <a:gd name="T7" fmla="*/ 1 h 505958"/>
                <a:gd name="T8" fmla="*/ 0 w 1699568"/>
                <a:gd name="T9" fmla="*/ 2 h 505958"/>
                <a:gd name="T10" fmla="*/ 0 w 1699568"/>
                <a:gd name="T11" fmla="*/ 2 h 505958"/>
                <a:gd name="T12" fmla="*/ 0 w 1699568"/>
                <a:gd name="T13" fmla="*/ 2 h 505958"/>
                <a:gd name="T14" fmla="*/ 0 w 1699568"/>
                <a:gd name="T15" fmla="*/ 3 h 505958"/>
                <a:gd name="T16" fmla="*/ 0 w 1699568"/>
                <a:gd name="T17" fmla="*/ 3 h 505958"/>
                <a:gd name="T18" fmla="*/ 0 w 1699568"/>
                <a:gd name="T19" fmla="*/ 3 h 505958"/>
                <a:gd name="T20" fmla="*/ 0 w 1699568"/>
                <a:gd name="T21" fmla="*/ 4 h 505958"/>
                <a:gd name="T22" fmla="*/ 0 w 1699568"/>
                <a:gd name="T23" fmla="*/ 4 h 505958"/>
                <a:gd name="T24" fmla="*/ 0 w 1699568"/>
                <a:gd name="T25" fmla="*/ 5 h 505958"/>
                <a:gd name="T26" fmla="*/ 0 w 1699568"/>
                <a:gd name="T27" fmla="*/ 6 h 505958"/>
                <a:gd name="T28" fmla="*/ 0 w 1699568"/>
                <a:gd name="T29" fmla="*/ 6 h 505958"/>
                <a:gd name="T30" fmla="*/ 0 w 1699568"/>
                <a:gd name="T31" fmla="*/ 7 h 505958"/>
                <a:gd name="T32" fmla="*/ 0 w 1699568"/>
                <a:gd name="T33" fmla="*/ 7 h 505958"/>
                <a:gd name="T34" fmla="*/ 0 w 1699568"/>
                <a:gd name="T35" fmla="*/ 9 h 505958"/>
                <a:gd name="T36" fmla="*/ 0 w 1699568"/>
                <a:gd name="T37" fmla="*/ 9 h 505958"/>
                <a:gd name="T38" fmla="*/ 0 w 1699568"/>
                <a:gd name="T39" fmla="*/ 10 h 505958"/>
                <a:gd name="T40" fmla="*/ 0 w 1699568"/>
                <a:gd name="T41" fmla="*/ 10 h 505958"/>
                <a:gd name="T42" fmla="*/ 0 w 1699568"/>
                <a:gd name="T43" fmla="*/ 10 h 505958"/>
                <a:gd name="T44" fmla="*/ 0 w 1699568"/>
                <a:gd name="T45" fmla="*/ 11 h 505958"/>
                <a:gd name="T46" fmla="*/ 0 w 1699568"/>
                <a:gd name="T47" fmla="*/ 11 h 505958"/>
                <a:gd name="T48" fmla="*/ 0 w 1699568"/>
                <a:gd name="T49" fmla="*/ 11 h 505958"/>
                <a:gd name="T50" fmla="*/ 0 w 1699568"/>
                <a:gd name="T51" fmla="*/ 11 h 505958"/>
                <a:gd name="T52" fmla="*/ 0 w 1699568"/>
                <a:gd name="T53" fmla="*/ 11 h 505958"/>
                <a:gd name="T54" fmla="*/ 0 w 1699568"/>
                <a:gd name="T55" fmla="*/ 11 h 505958"/>
                <a:gd name="T56" fmla="*/ 0 w 1699568"/>
                <a:gd name="T57" fmla="*/ 10 h 505958"/>
                <a:gd name="T58" fmla="*/ 0 w 1699568"/>
                <a:gd name="T59" fmla="*/ 10 h 505958"/>
                <a:gd name="T60" fmla="*/ 0 w 1699568"/>
                <a:gd name="T61" fmla="*/ 10 h 505958"/>
                <a:gd name="T62" fmla="*/ 0 w 1699568"/>
                <a:gd name="T63" fmla="*/ 9 h 505958"/>
                <a:gd name="T64" fmla="*/ 0 w 1699568"/>
                <a:gd name="T65" fmla="*/ 8 h 505958"/>
                <a:gd name="T66" fmla="*/ 0 w 1699568"/>
                <a:gd name="T67" fmla="*/ 8 h 505958"/>
                <a:gd name="T68" fmla="*/ 0 w 1699568"/>
                <a:gd name="T69" fmla="*/ 8 h 505958"/>
                <a:gd name="T70" fmla="*/ 0 w 1699568"/>
                <a:gd name="T71" fmla="*/ 7 h 505958"/>
                <a:gd name="T72" fmla="*/ 0 w 1699568"/>
                <a:gd name="T73" fmla="*/ 7 h 505958"/>
                <a:gd name="T74" fmla="*/ 0 w 1699568"/>
                <a:gd name="T75" fmla="*/ 6 h 505958"/>
                <a:gd name="T76" fmla="*/ 0 w 1699568"/>
                <a:gd name="T77" fmla="*/ 6 h 505958"/>
                <a:gd name="T78" fmla="*/ 0 w 1699568"/>
                <a:gd name="T79" fmla="*/ 4 h 505958"/>
                <a:gd name="T80" fmla="*/ 0 w 1699568"/>
                <a:gd name="T81" fmla="*/ 3 h 505958"/>
                <a:gd name="T82" fmla="*/ 0 w 1699568"/>
                <a:gd name="T83" fmla="*/ 2 h 505958"/>
                <a:gd name="T84" fmla="*/ 0 w 1699568"/>
                <a:gd name="T85" fmla="*/ 2 h 505958"/>
                <a:gd name="T86" fmla="*/ 0 w 1699568"/>
                <a:gd name="T87" fmla="*/ 1 h 505958"/>
                <a:gd name="T88" fmla="*/ 0 w 1699568"/>
                <a:gd name="T89" fmla="*/ 1 h 505958"/>
                <a:gd name="T90" fmla="*/ 0 w 1699568"/>
                <a:gd name="T91" fmla="*/ 1 h 505958"/>
                <a:gd name="T92" fmla="*/ 0 w 1699568"/>
                <a:gd name="T93" fmla="*/ 1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4632" name="Freeform 31">
              <a:extLst>
                <a:ext uri="{FF2B5EF4-FFF2-40B4-BE49-F238E27FC236}">
                  <a16:creationId xmlns:a16="http://schemas.microsoft.com/office/drawing/2014/main" id="{77178C14-AC7F-4A3C-B75E-2A2477C8143C}"/>
                </a:ext>
              </a:extLst>
            </p:cNvPr>
            <p:cNvSpPr>
              <a:spLocks noChangeArrowheads="1"/>
            </p:cNvSpPr>
            <p:nvPr/>
          </p:nvSpPr>
          <p:spPr bwMode="auto">
            <a:xfrm>
              <a:off x="-1551425" y="3634799"/>
              <a:ext cx="231775" cy="46037"/>
            </a:xfrm>
            <a:custGeom>
              <a:avLst/>
              <a:gdLst>
                <a:gd name="T0" fmla="*/ 1 w 1699568"/>
                <a:gd name="T1" fmla="*/ 0 h 505958"/>
                <a:gd name="T2" fmla="*/ 1 w 1699568"/>
                <a:gd name="T3" fmla="*/ 0 h 505958"/>
                <a:gd name="T4" fmla="*/ 1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1 w 1699568"/>
                <a:gd name="T47" fmla="*/ 0 h 505958"/>
                <a:gd name="T48" fmla="*/ 1 w 1699568"/>
                <a:gd name="T49" fmla="*/ 0 h 505958"/>
                <a:gd name="T50" fmla="*/ 1 w 1699568"/>
                <a:gd name="T51" fmla="*/ 0 h 505958"/>
                <a:gd name="T52" fmla="*/ 1 w 1699568"/>
                <a:gd name="T53" fmla="*/ 0 h 505958"/>
                <a:gd name="T54" fmla="*/ 1 w 1699568"/>
                <a:gd name="T55" fmla="*/ 0 h 505958"/>
                <a:gd name="T56" fmla="*/ 1 w 1699568"/>
                <a:gd name="T57" fmla="*/ 0 h 505958"/>
                <a:gd name="T58" fmla="*/ 1 w 1699568"/>
                <a:gd name="T59" fmla="*/ 0 h 505958"/>
                <a:gd name="T60" fmla="*/ 1 w 1699568"/>
                <a:gd name="T61" fmla="*/ 0 h 505958"/>
                <a:gd name="T62" fmla="*/ 1 w 1699568"/>
                <a:gd name="T63" fmla="*/ 0 h 505958"/>
                <a:gd name="T64" fmla="*/ 1 w 1699568"/>
                <a:gd name="T65" fmla="*/ 0 h 505958"/>
                <a:gd name="T66" fmla="*/ 1 w 1699568"/>
                <a:gd name="T67" fmla="*/ 0 h 505958"/>
                <a:gd name="T68" fmla="*/ 1 w 1699568"/>
                <a:gd name="T69" fmla="*/ 0 h 505958"/>
                <a:gd name="T70" fmla="*/ 1 w 1699568"/>
                <a:gd name="T71" fmla="*/ 0 h 505958"/>
                <a:gd name="T72" fmla="*/ 1 w 1699568"/>
                <a:gd name="T73" fmla="*/ 0 h 505958"/>
                <a:gd name="T74" fmla="*/ 2 w 1699568"/>
                <a:gd name="T75" fmla="*/ 0 h 505958"/>
                <a:gd name="T76" fmla="*/ 2 w 1699568"/>
                <a:gd name="T77" fmla="*/ 0 h 505958"/>
                <a:gd name="T78" fmla="*/ 2 w 1699568"/>
                <a:gd name="T79" fmla="*/ 0 h 505958"/>
                <a:gd name="T80" fmla="*/ 2 w 1699568"/>
                <a:gd name="T81" fmla="*/ 0 h 505958"/>
                <a:gd name="T82" fmla="*/ 1 w 1699568"/>
                <a:gd name="T83" fmla="*/ 0 h 505958"/>
                <a:gd name="T84" fmla="*/ 1 w 1699568"/>
                <a:gd name="T85" fmla="*/ 0 h 505958"/>
                <a:gd name="T86" fmla="*/ 1 w 1699568"/>
                <a:gd name="T87" fmla="*/ 0 h 505958"/>
                <a:gd name="T88" fmla="*/ 1 w 1699568"/>
                <a:gd name="T89" fmla="*/ 0 h 505958"/>
                <a:gd name="T90" fmla="*/ 1 w 1699568"/>
                <a:gd name="T91" fmla="*/ 0 h 505958"/>
                <a:gd name="T92" fmla="*/ 1 w 1699568"/>
                <a:gd name="T93" fmla="*/ 0 h 505958"/>
                <a:gd name="T94" fmla="*/ 1 w 1699568"/>
                <a:gd name="T95" fmla="*/ 0 h 505958"/>
                <a:gd name="T96" fmla="*/ 1 w 1699568"/>
                <a:gd name="T97" fmla="*/ 0 h 505958"/>
                <a:gd name="T98" fmla="*/ 1 w 1699568"/>
                <a:gd name="T99" fmla="*/ 0 h 505958"/>
                <a:gd name="T100" fmla="*/ 1 w 1699568"/>
                <a:gd name="T101" fmla="*/ 0 h 505958"/>
                <a:gd name="T102" fmla="*/ 1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4633" name="Freeform 32">
              <a:extLst>
                <a:ext uri="{FF2B5EF4-FFF2-40B4-BE49-F238E27FC236}">
                  <a16:creationId xmlns:a16="http://schemas.microsoft.com/office/drawing/2014/main" id="{5D67B997-45F7-4272-8167-53AF0292605F}"/>
                </a:ext>
              </a:extLst>
            </p:cNvPr>
            <p:cNvSpPr>
              <a:spLocks noChangeArrowheads="1"/>
            </p:cNvSpPr>
            <p:nvPr/>
          </p:nvSpPr>
          <p:spPr bwMode="auto">
            <a:xfrm>
              <a:off x="-1645087" y="3777674"/>
              <a:ext cx="209550" cy="61912"/>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1 w 1699568"/>
                <a:gd name="T61" fmla="*/ 0 h 505958"/>
                <a:gd name="T62" fmla="*/ 1 w 1699568"/>
                <a:gd name="T63" fmla="*/ 0 h 505958"/>
                <a:gd name="T64" fmla="*/ 1 w 1699568"/>
                <a:gd name="T65" fmla="*/ 0 h 505958"/>
                <a:gd name="T66" fmla="*/ 1 w 1699568"/>
                <a:gd name="T67" fmla="*/ 0 h 505958"/>
                <a:gd name="T68" fmla="*/ 1 w 1699568"/>
                <a:gd name="T69" fmla="*/ 0 h 505958"/>
                <a:gd name="T70" fmla="*/ 1 w 1699568"/>
                <a:gd name="T71" fmla="*/ 0 h 505958"/>
                <a:gd name="T72" fmla="*/ 1 w 1699568"/>
                <a:gd name="T73" fmla="*/ 0 h 505958"/>
                <a:gd name="T74" fmla="*/ 1 w 1699568"/>
                <a:gd name="T75" fmla="*/ 0 h 505958"/>
                <a:gd name="T76" fmla="*/ 1 w 1699568"/>
                <a:gd name="T77" fmla="*/ 0 h 505958"/>
                <a:gd name="T78" fmla="*/ 1 w 1699568"/>
                <a:gd name="T79" fmla="*/ 0 h 505958"/>
                <a:gd name="T80" fmla="*/ 1 w 1699568"/>
                <a:gd name="T81" fmla="*/ 0 h 505958"/>
                <a:gd name="T82" fmla="*/ 1 w 1699568"/>
                <a:gd name="T83" fmla="*/ 0 h 505958"/>
                <a:gd name="T84" fmla="*/ 1 w 1699568"/>
                <a:gd name="T85" fmla="*/ 0 h 505958"/>
                <a:gd name="T86" fmla="*/ 1 w 1699568"/>
                <a:gd name="T87" fmla="*/ 0 h 505958"/>
                <a:gd name="T88" fmla="*/ 1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4634" name="Isosceles Triangle 35">
              <a:extLst>
                <a:ext uri="{FF2B5EF4-FFF2-40B4-BE49-F238E27FC236}">
                  <a16:creationId xmlns:a16="http://schemas.microsoft.com/office/drawing/2014/main" id="{115B6AF7-72E1-43A7-9CF8-5B0F817F374A}"/>
                </a:ext>
              </a:extLst>
            </p:cNvPr>
            <p:cNvSpPr>
              <a:spLocks noChangeArrowheads="1"/>
            </p:cNvSpPr>
            <p:nvPr/>
          </p:nvSpPr>
          <p:spPr bwMode="auto">
            <a:xfrm>
              <a:off x="-1934012" y="3864986"/>
              <a:ext cx="219075" cy="22066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4635" name="Freeform 47">
              <a:extLst>
                <a:ext uri="{FF2B5EF4-FFF2-40B4-BE49-F238E27FC236}">
                  <a16:creationId xmlns:a16="http://schemas.microsoft.com/office/drawing/2014/main" id="{33BCBC6F-6372-462C-AB6B-070BFD1D415F}"/>
                </a:ext>
              </a:extLst>
            </p:cNvPr>
            <p:cNvSpPr>
              <a:spLocks noChangeArrowheads="1"/>
            </p:cNvSpPr>
            <p:nvPr/>
          </p:nvSpPr>
          <p:spPr bwMode="auto">
            <a:xfrm>
              <a:off x="-1765737" y="3642736"/>
              <a:ext cx="187325" cy="111125"/>
            </a:xfrm>
            <a:custGeom>
              <a:avLst/>
              <a:gdLst>
                <a:gd name="T0" fmla="*/ 0 w 1699568"/>
                <a:gd name="T1" fmla="*/ 0 h 505958"/>
                <a:gd name="T2" fmla="*/ 0 w 1699568"/>
                <a:gd name="T3" fmla="*/ 0 h 505958"/>
                <a:gd name="T4" fmla="*/ 0 w 1699568"/>
                <a:gd name="T5" fmla="*/ 1 h 505958"/>
                <a:gd name="T6" fmla="*/ 0 w 1699568"/>
                <a:gd name="T7" fmla="*/ 1 h 505958"/>
                <a:gd name="T8" fmla="*/ 0 w 1699568"/>
                <a:gd name="T9" fmla="*/ 2 h 505958"/>
                <a:gd name="T10" fmla="*/ 0 w 1699568"/>
                <a:gd name="T11" fmla="*/ 2 h 505958"/>
                <a:gd name="T12" fmla="*/ 0 w 1699568"/>
                <a:gd name="T13" fmla="*/ 2 h 505958"/>
                <a:gd name="T14" fmla="*/ 0 w 1699568"/>
                <a:gd name="T15" fmla="*/ 3 h 505958"/>
                <a:gd name="T16" fmla="*/ 0 w 1699568"/>
                <a:gd name="T17" fmla="*/ 3 h 505958"/>
                <a:gd name="T18" fmla="*/ 0 w 1699568"/>
                <a:gd name="T19" fmla="*/ 3 h 505958"/>
                <a:gd name="T20" fmla="*/ 0 w 1699568"/>
                <a:gd name="T21" fmla="*/ 4 h 505958"/>
                <a:gd name="T22" fmla="*/ 0 w 1699568"/>
                <a:gd name="T23" fmla="*/ 4 h 505958"/>
                <a:gd name="T24" fmla="*/ 0 w 1699568"/>
                <a:gd name="T25" fmla="*/ 5 h 505958"/>
                <a:gd name="T26" fmla="*/ 0 w 1699568"/>
                <a:gd name="T27" fmla="*/ 6 h 505958"/>
                <a:gd name="T28" fmla="*/ 0 w 1699568"/>
                <a:gd name="T29" fmla="*/ 7 h 505958"/>
                <a:gd name="T30" fmla="*/ 0 w 1699568"/>
                <a:gd name="T31" fmla="*/ 7 h 505958"/>
                <a:gd name="T32" fmla="*/ 0 w 1699568"/>
                <a:gd name="T33" fmla="*/ 8 h 505958"/>
                <a:gd name="T34" fmla="*/ 0 w 1699568"/>
                <a:gd name="T35" fmla="*/ 9 h 505958"/>
                <a:gd name="T36" fmla="*/ 0 w 1699568"/>
                <a:gd name="T37" fmla="*/ 10 h 505958"/>
                <a:gd name="T38" fmla="*/ 0 w 1699568"/>
                <a:gd name="T39" fmla="*/ 11 h 505958"/>
                <a:gd name="T40" fmla="*/ 0 w 1699568"/>
                <a:gd name="T41" fmla="*/ 11 h 505958"/>
                <a:gd name="T42" fmla="*/ 0 w 1699568"/>
                <a:gd name="T43" fmla="*/ 11 h 505958"/>
                <a:gd name="T44" fmla="*/ 0 w 1699568"/>
                <a:gd name="T45" fmla="*/ 12 h 505958"/>
                <a:gd name="T46" fmla="*/ 0 w 1699568"/>
                <a:gd name="T47" fmla="*/ 12 h 505958"/>
                <a:gd name="T48" fmla="*/ 0 w 1699568"/>
                <a:gd name="T49" fmla="*/ 12 h 505958"/>
                <a:gd name="T50" fmla="*/ 0 w 1699568"/>
                <a:gd name="T51" fmla="*/ 12 h 505958"/>
                <a:gd name="T52" fmla="*/ 0 w 1699568"/>
                <a:gd name="T53" fmla="*/ 12 h 505958"/>
                <a:gd name="T54" fmla="*/ 0 w 1699568"/>
                <a:gd name="T55" fmla="*/ 12 h 505958"/>
                <a:gd name="T56" fmla="*/ 0 w 1699568"/>
                <a:gd name="T57" fmla="*/ 11 h 505958"/>
                <a:gd name="T58" fmla="*/ 0 w 1699568"/>
                <a:gd name="T59" fmla="*/ 11 h 505958"/>
                <a:gd name="T60" fmla="*/ 0 w 1699568"/>
                <a:gd name="T61" fmla="*/ 11 h 505958"/>
                <a:gd name="T62" fmla="*/ 0 w 1699568"/>
                <a:gd name="T63" fmla="*/ 10 h 505958"/>
                <a:gd name="T64" fmla="*/ 0 w 1699568"/>
                <a:gd name="T65" fmla="*/ 9 h 505958"/>
                <a:gd name="T66" fmla="*/ 0 w 1699568"/>
                <a:gd name="T67" fmla="*/ 9 h 505958"/>
                <a:gd name="T68" fmla="*/ 0 w 1699568"/>
                <a:gd name="T69" fmla="*/ 8 h 505958"/>
                <a:gd name="T70" fmla="*/ 0 w 1699568"/>
                <a:gd name="T71" fmla="*/ 8 h 505958"/>
                <a:gd name="T72" fmla="*/ 0 w 1699568"/>
                <a:gd name="T73" fmla="*/ 7 h 505958"/>
                <a:gd name="T74" fmla="*/ 0 w 1699568"/>
                <a:gd name="T75" fmla="*/ 7 h 505958"/>
                <a:gd name="T76" fmla="*/ 0 w 1699568"/>
                <a:gd name="T77" fmla="*/ 7 h 505958"/>
                <a:gd name="T78" fmla="*/ 0 w 1699568"/>
                <a:gd name="T79" fmla="*/ 4 h 505958"/>
                <a:gd name="T80" fmla="*/ 0 w 1699568"/>
                <a:gd name="T81" fmla="*/ 3 h 505958"/>
                <a:gd name="T82" fmla="*/ 0 w 1699568"/>
                <a:gd name="T83" fmla="*/ 2 h 505958"/>
                <a:gd name="T84" fmla="*/ 0 w 1699568"/>
                <a:gd name="T85" fmla="*/ 2 h 505958"/>
                <a:gd name="T86" fmla="*/ 0 w 1699568"/>
                <a:gd name="T87" fmla="*/ 1 h 505958"/>
                <a:gd name="T88" fmla="*/ 0 w 1699568"/>
                <a:gd name="T89" fmla="*/ 1 h 505958"/>
                <a:gd name="T90" fmla="*/ 0 w 1699568"/>
                <a:gd name="T91" fmla="*/ 1 h 505958"/>
                <a:gd name="T92" fmla="*/ 0 w 1699568"/>
                <a:gd name="T93" fmla="*/ 1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4636" name="Freeform 48">
              <a:extLst>
                <a:ext uri="{FF2B5EF4-FFF2-40B4-BE49-F238E27FC236}">
                  <a16:creationId xmlns:a16="http://schemas.microsoft.com/office/drawing/2014/main" id="{8FB5D6A7-CDF6-409F-A46F-CD64B7942421}"/>
                </a:ext>
              </a:extLst>
            </p:cNvPr>
            <p:cNvSpPr>
              <a:spLocks noChangeArrowheads="1"/>
            </p:cNvSpPr>
            <p:nvPr/>
          </p:nvSpPr>
          <p:spPr bwMode="auto">
            <a:xfrm>
              <a:off x="-1883212" y="3395086"/>
              <a:ext cx="241300" cy="55563"/>
            </a:xfrm>
            <a:custGeom>
              <a:avLst/>
              <a:gdLst>
                <a:gd name="T0" fmla="*/ 1 w 1699568"/>
                <a:gd name="T1" fmla="*/ 0 h 505958"/>
                <a:gd name="T2" fmla="*/ 1 w 1699568"/>
                <a:gd name="T3" fmla="*/ 0 h 505958"/>
                <a:gd name="T4" fmla="*/ 1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1 w 1699568"/>
                <a:gd name="T45" fmla="*/ 0 h 505958"/>
                <a:gd name="T46" fmla="*/ 1 w 1699568"/>
                <a:gd name="T47" fmla="*/ 0 h 505958"/>
                <a:gd name="T48" fmla="*/ 1 w 1699568"/>
                <a:gd name="T49" fmla="*/ 0 h 505958"/>
                <a:gd name="T50" fmla="*/ 1 w 1699568"/>
                <a:gd name="T51" fmla="*/ 0 h 505958"/>
                <a:gd name="T52" fmla="*/ 1 w 1699568"/>
                <a:gd name="T53" fmla="*/ 0 h 505958"/>
                <a:gd name="T54" fmla="*/ 1 w 1699568"/>
                <a:gd name="T55" fmla="*/ 0 h 505958"/>
                <a:gd name="T56" fmla="*/ 1 w 1699568"/>
                <a:gd name="T57" fmla="*/ 0 h 505958"/>
                <a:gd name="T58" fmla="*/ 1 w 1699568"/>
                <a:gd name="T59" fmla="*/ 0 h 505958"/>
                <a:gd name="T60" fmla="*/ 2 w 1699568"/>
                <a:gd name="T61" fmla="*/ 0 h 505958"/>
                <a:gd name="T62" fmla="*/ 2 w 1699568"/>
                <a:gd name="T63" fmla="*/ 0 h 505958"/>
                <a:gd name="T64" fmla="*/ 2 w 1699568"/>
                <a:gd name="T65" fmla="*/ 0 h 505958"/>
                <a:gd name="T66" fmla="*/ 2 w 1699568"/>
                <a:gd name="T67" fmla="*/ 0 h 505958"/>
                <a:gd name="T68" fmla="*/ 2 w 1699568"/>
                <a:gd name="T69" fmla="*/ 0 h 505958"/>
                <a:gd name="T70" fmla="*/ 2 w 1699568"/>
                <a:gd name="T71" fmla="*/ 0 h 505958"/>
                <a:gd name="T72" fmla="*/ 2 w 1699568"/>
                <a:gd name="T73" fmla="*/ 0 h 505958"/>
                <a:gd name="T74" fmla="*/ 2 w 1699568"/>
                <a:gd name="T75" fmla="*/ 0 h 505958"/>
                <a:gd name="T76" fmla="*/ 2 w 1699568"/>
                <a:gd name="T77" fmla="*/ 0 h 505958"/>
                <a:gd name="T78" fmla="*/ 2 w 1699568"/>
                <a:gd name="T79" fmla="*/ 0 h 505958"/>
                <a:gd name="T80" fmla="*/ 2 w 1699568"/>
                <a:gd name="T81" fmla="*/ 0 h 505958"/>
                <a:gd name="T82" fmla="*/ 2 w 1699568"/>
                <a:gd name="T83" fmla="*/ 0 h 505958"/>
                <a:gd name="T84" fmla="*/ 2 w 1699568"/>
                <a:gd name="T85" fmla="*/ 0 h 505958"/>
                <a:gd name="T86" fmla="*/ 2 w 1699568"/>
                <a:gd name="T87" fmla="*/ 0 h 505958"/>
                <a:gd name="T88" fmla="*/ 2 w 1699568"/>
                <a:gd name="T89" fmla="*/ 0 h 505958"/>
                <a:gd name="T90" fmla="*/ 1 w 1699568"/>
                <a:gd name="T91" fmla="*/ 0 h 505958"/>
                <a:gd name="T92" fmla="*/ 1 w 1699568"/>
                <a:gd name="T93" fmla="*/ 0 h 505958"/>
                <a:gd name="T94" fmla="*/ 1 w 1699568"/>
                <a:gd name="T95" fmla="*/ 0 h 505958"/>
                <a:gd name="T96" fmla="*/ 1 w 1699568"/>
                <a:gd name="T97" fmla="*/ 0 h 505958"/>
                <a:gd name="T98" fmla="*/ 1 w 1699568"/>
                <a:gd name="T99" fmla="*/ 0 h 505958"/>
                <a:gd name="T100" fmla="*/ 1 w 1699568"/>
                <a:gd name="T101" fmla="*/ 0 h 505958"/>
                <a:gd name="T102" fmla="*/ 1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4637" name="Freeform 49">
              <a:extLst>
                <a:ext uri="{FF2B5EF4-FFF2-40B4-BE49-F238E27FC236}">
                  <a16:creationId xmlns:a16="http://schemas.microsoft.com/office/drawing/2014/main" id="{F3D87C1B-E04D-4AFD-8AD8-5F1C3D4A850C}"/>
                </a:ext>
              </a:extLst>
            </p:cNvPr>
            <p:cNvSpPr>
              <a:spLocks noChangeArrowheads="1"/>
            </p:cNvSpPr>
            <p:nvPr/>
          </p:nvSpPr>
          <p:spPr bwMode="auto">
            <a:xfrm>
              <a:off x="-1978462" y="3547486"/>
              <a:ext cx="209550" cy="61913"/>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1 w 1699568"/>
                <a:gd name="T61" fmla="*/ 0 h 505958"/>
                <a:gd name="T62" fmla="*/ 1 w 1699568"/>
                <a:gd name="T63" fmla="*/ 0 h 505958"/>
                <a:gd name="T64" fmla="*/ 1 w 1699568"/>
                <a:gd name="T65" fmla="*/ 0 h 505958"/>
                <a:gd name="T66" fmla="*/ 1 w 1699568"/>
                <a:gd name="T67" fmla="*/ 0 h 505958"/>
                <a:gd name="T68" fmla="*/ 1 w 1699568"/>
                <a:gd name="T69" fmla="*/ 0 h 505958"/>
                <a:gd name="T70" fmla="*/ 1 w 1699568"/>
                <a:gd name="T71" fmla="*/ 0 h 505958"/>
                <a:gd name="T72" fmla="*/ 1 w 1699568"/>
                <a:gd name="T73" fmla="*/ 0 h 505958"/>
                <a:gd name="T74" fmla="*/ 1 w 1699568"/>
                <a:gd name="T75" fmla="*/ 0 h 505958"/>
                <a:gd name="T76" fmla="*/ 1 w 1699568"/>
                <a:gd name="T77" fmla="*/ 0 h 505958"/>
                <a:gd name="T78" fmla="*/ 1 w 1699568"/>
                <a:gd name="T79" fmla="*/ 0 h 505958"/>
                <a:gd name="T80" fmla="*/ 1 w 1699568"/>
                <a:gd name="T81" fmla="*/ 0 h 505958"/>
                <a:gd name="T82" fmla="*/ 1 w 1699568"/>
                <a:gd name="T83" fmla="*/ 0 h 505958"/>
                <a:gd name="T84" fmla="*/ 1 w 1699568"/>
                <a:gd name="T85" fmla="*/ 0 h 505958"/>
                <a:gd name="T86" fmla="*/ 1 w 1699568"/>
                <a:gd name="T87" fmla="*/ 0 h 505958"/>
                <a:gd name="T88" fmla="*/ 1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grpSp>
          <p:nvGrpSpPr>
            <p:cNvPr id="24638" name="Group 163">
              <a:extLst>
                <a:ext uri="{FF2B5EF4-FFF2-40B4-BE49-F238E27FC236}">
                  <a16:creationId xmlns:a16="http://schemas.microsoft.com/office/drawing/2014/main" id="{624E0D5F-159B-4058-9392-135CF709553A}"/>
                </a:ext>
              </a:extLst>
            </p:cNvPr>
            <p:cNvGrpSpPr>
              <a:grpSpLocks/>
            </p:cNvGrpSpPr>
            <p:nvPr/>
          </p:nvGrpSpPr>
          <p:grpSpPr bwMode="auto">
            <a:xfrm>
              <a:off x="-1753037" y="3517324"/>
              <a:ext cx="127000" cy="187325"/>
              <a:chOff x="193675" y="2254250"/>
              <a:chExt cx="500063" cy="1771650"/>
            </a:xfrm>
          </p:grpSpPr>
          <p:sp>
            <p:nvSpPr>
              <p:cNvPr id="24657" name="Line 4">
                <a:extLst>
                  <a:ext uri="{FF2B5EF4-FFF2-40B4-BE49-F238E27FC236}">
                    <a16:creationId xmlns:a16="http://schemas.microsoft.com/office/drawing/2014/main" id="{C851A7C3-7A57-4DC2-B8DB-77EAFC1BF58F}"/>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50" name="Trapezoid 149">
                <a:extLst>
                  <a:ext uri="{FF2B5EF4-FFF2-40B4-BE49-F238E27FC236}">
                    <a16:creationId xmlns:a16="http://schemas.microsoft.com/office/drawing/2014/main" id="{D01D9816-564C-4D3A-87A0-B9D70C90D7D2}"/>
                  </a:ext>
                </a:extLst>
              </p:cNvPr>
              <p:cNvSpPr/>
              <p:nvPr/>
            </p:nvSpPr>
            <p:spPr>
              <a:xfrm>
                <a:off x="390533" y="2642450"/>
                <a:ext cx="114579" cy="1382375"/>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1" name="Isosceles Triangle 150">
                <a:extLst>
                  <a:ext uri="{FF2B5EF4-FFF2-40B4-BE49-F238E27FC236}">
                    <a16:creationId xmlns:a16="http://schemas.microsoft.com/office/drawing/2014/main" id="{B8A102CA-35A1-41D6-88D9-DB14F466963E}"/>
                  </a:ext>
                </a:extLst>
              </p:cNvPr>
              <p:cNvSpPr/>
              <p:nvPr/>
            </p:nvSpPr>
            <p:spPr>
              <a:xfrm>
                <a:off x="265987" y="2256376"/>
                <a:ext cx="348724" cy="85932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2" name="Isosceles Triangle 151">
                <a:extLst>
                  <a:ext uri="{FF2B5EF4-FFF2-40B4-BE49-F238E27FC236}">
                    <a16:creationId xmlns:a16="http://schemas.microsoft.com/office/drawing/2014/main" id="{02208DC8-53E3-4D9B-B244-4F56688DD612}"/>
                  </a:ext>
                </a:extLst>
              </p:cNvPr>
              <p:cNvSpPr/>
              <p:nvPr/>
            </p:nvSpPr>
            <p:spPr>
              <a:xfrm>
                <a:off x="231116" y="2629992"/>
                <a:ext cx="413485" cy="82195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3" name="Isosceles Triangle 152">
                <a:extLst>
                  <a:ext uri="{FF2B5EF4-FFF2-40B4-BE49-F238E27FC236}">
                    <a16:creationId xmlns:a16="http://schemas.microsoft.com/office/drawing/2014/main" id="{C4AD6B38-3B1E-43A8-9E41-5FA6F2DDE4A5}"/>
                  </a:ext>
                </a:extLst>
              </p:cNvPr>
              <p:cNvSpPr/>
              <p:nvPr/>
            </p:nvSpPr>
            <p:spPr>
              <a:xfrm>
                <a:off x="191262" y="2966250"/>
                <a:ext cx="503157" cy="84686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39" name="Group 169">
              <a:extLst>
                <a:ext uri="{FF2B5EF4-FFF2-40B4-BE49-F238E27FC236}">
                  <a16:creationId xmlns:a16="http://schemas.microsoft.com/office/drawing/2014/main" id="{7325ED44-3188-4620-9D9F-E201D4F21BDF}"/>
                </a:ext>
              </a:extLst>
            </p:cNvPr>
            <p:cNvGrpSpPr>
              <a:grpSpLocks/>
            </p:cNvGrpSpPr>
            <p:nvPr/>
          </p:nvGrpSpPr>
          <p:grpSpPr bwMode="auto">
            <a:xfrm>
              <a:off x="-1776850" y="3964999"/>
              <a:ext cx="122238" cy="127000"/>
              <a:chOff x="193675" y="2254250"/>
              <a:chExt cx="500063" cy="1771650"/>
            </a:xfrm>
          </p:grpSpPr>
          <p:sp>
            <p:nvSpPr>
              <p:cNvPr id="24652" name="Line 4">
                <a:extLst>
                  <a:ext uri="{FF2B5EF4-FFF2-40B4-BE49-F238E27FC236}">
                    <a16:creationId xmlns:a16="http://schemas.microsoft.com/office/drawing/2014/main" id="{4CFC1B10-5DC0-4C6E-BE97-D656F14023D2}"/>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56" name="Trapezoid 155">
                <a:extLst>
                  <a:ext uri="{FF2B5EF4-FFF2-40B4-BE49-F238E27FC236}">
                    <a16:creationId xmlns:a16="http://schemas.microsoft.com/office/drawing/2014/main" id="{0FA850FA-EE56-486A-AFA7-798A7BD9468E}"/>
                  </a:ext>
                </a:extLst>
              </p:cNvPr>
              <p:cNvSpPr/>
              <p:nvPr/>
            </p:nvSpPr>
            <p:spPr>
              <a:xfrm>
                <a:off x="397276" y="2662070"/>
                <a:ext cx="108694" cy="1359341"/>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7" name="Isosceles Triangle 156">
                <a:extLst>
                  <a:ext uri="{FF2B5EF4-FFF2-40B4-BE49-F238E27FC236}">
                    <a16:creationId xmlns:a16="http://schemas.microsoft.com/office/drawing/2014/main" id="{74A1EDCF-1E2F-42D8-8852-4608C021C3BD}"/>
                  </a:ext>
                </a:extLst>
              </p:cNvPr>
              <p:cNvSpPr/>
              <p:nvPr/>
            </p:nvSpPr>
            <p:spPr>
              <a:xfrm>
                <a:off x="267881" y="2257941"/>
                <a:ext cx="346780"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8" name="Isosceles Triangle 157">
                <a:extLst>
                  <a:ext uri="{FF2B5EF4-FFF2-40B4-BE49-F238E27FC236}">
                    <a16:creationId xmlns:a16="http://schemas.microsoft.com/office/drawing/2014/main" id="{C0C53D89-1FB4-446F-8159-0022D7A67BAE}"/>
                  </a:ext>
                </a:extLst>
              </p:cNvPr>
              <p:cNvSpPr/>
              <p:nvPr/>
            </p:nvSpPr>
            <p:spPr>
              <a:xfrm>
                <a:off x="231649" y="2625331"/>
                <a:ext cx="414067" cy="82663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9" name="Isosceles Triangle 158">
                <a:extLst>
                  <a:ext uri="{FF2B5EF4-FFF2-40B4-BE49-F238E27FC236}">
                    <a16:creationId xmlns:a16="http://schemas.microsoft.com/office/drawing/2014/main" id="{F9C095D6-A05E-4D1E-B96E-556DF8E80066}"/>
                  </a:ext>
                </a:extLst>
              </p:cNvPr>
              <p:cNvSpPr/>
              <p:nvPr/>
            </p:nvSpPr>
            <p:spPr>
              <a:xfrm>
                <a:off x="195419" y="2955981"/>
                <a:ext cx="496881"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40" name="Group 175">
              <a:extLst>
                <a:ext uri="{FF2B5EF4-FFF2-40B4-BE49-F238E27FC236}">
                  <a16:creationId xmlns:a16="http://schemas.microsoft.com/office/drawing/2014/main" id="{21C25E3A-A7BC-47A7-AF85-898ECFDC86F9}"/>
                </a:ext>
              </a:extLst>
            </p:cNvPr>
            <p:cNvGrpSpPr>
              <a:grpSpLocks/>
            </p:cNvGrpSpPr>
            <p:nvPr/>
          </p:nvGrpSpPr>
          <p:grpSpPr bwMode="auto">
            <a:xfrm>
              <a:off x="-1854637" y="3976111"/>
              <a:ext cx="120650" cy="128588"/>
              <a:chOff x="193675" y="2254250"/>
              <a:chExt cx="500063" cy="1771650"/>
            </a:xfrm>
          </p:grpSpPr>
          <p:sp>
            <p:nvSpPr>
              <p:cNvPr id="24647" name="Line 4">
                <a:extLst>
                  <a:ext uri="{FF2B5EF4-FFF2-40B4-BE49-F238E27FC236}">
                    <a16:creationId xmlns:a16="http://schemas.microsoft.com/office/drawing/2014/main" id="{CDC6C81C-C50D-47CD-B95C-6DBCD53C77B9}"/>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62" name="Trapezoid 161">
                <a:extLst>
                  <a:ext uri="{FF2B5EF4-FFF2-40B4-BE49-F238E27FC236}">
                    <a16:creationId xmlns:a16="http://schemas.microsoft.com/office/drawing/2014/main" id="{6AAC9118-DE03-4653-9472-5EDD1EE638DC}"/>
                  </a:ext>
                </a:extLst>
              </p:cNvPr>
              <p:cNvSpPr/>
              <p:nvPr/>
            </p:nvSpPr>
            <p:spPr>
              <a:xfrm>
                <a:off x="391994" y="2649080"/>
                <a:ext cx="110121" cy="1378843"/>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3" name="Isosceles Triangle 162">
                <a:extLst>
                  <a:ext uri="{FF2B5EF4-FFF2-40B4-BE49-F238E27FC236}">
                    <a16:creationId xmlns:a16="http://schemas.microsoft.com/office/drawing/2014/main" id="{4FD28465-B87D-4E6E-AE2B-4EC404CB56F2}"/>
                  </a:ext>
                </a:extLst>
              </p:cNvPr>
              <p:cNvSpPr/>
              <p:nvPr/>
            </p:nvSpPr>
            <p:spPr>
              <a:xfrm>
                <a:off x="266139" y="2249941"/>
                <a:ext cx="351343" cy="85271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4" name="Isosceles Triangle 163">
                <a:extLst>
                  <a:ext uri="{FF2B5EF4-FFF2-40B4-BE49-F238E27FC236}">
                    <a16:creationId xmlns:a16="http://schemas.microsoft.com/office/drawing/2014/main" id="{C3469249-6C0F-48D2-9871-E052743A9441}"/>
                  </a:ext>
                </a:extLst>
              </p:cNvPr>
              <p:cNvSpPr/>
              <p:nvPr/>
            </p:nvSpPr>
            <p:spPr>
              <a:xfrm>
                <a:off x="234675" y="2630943"/>
                <a:ext cx="414270" cy="83456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5" name="Isosceles Triangle 164">
                <a:extLst>
                  <a:ext uri="{FF2B5EF4-FFF2-40B4-BE49-F238E27FC236}">
                    <a16:creationId xmlns:a16="http://schemas.microsoft.com/office/drawing/2014/main" id="{47CE2A01-1980-4D41-AC51-62A165F78F8C}"/>
                  </a:ext>
                </a:extLst>
              </p:cNvPr>
              <p:cNvSpPr/>
              <p:nvPr/>
            </p:nvSpPr>
            <p:spPr>
              <a:xfrm>
                <a:off x="192724" y="2957511"/>
                <a:ext cx="503419" cy="852700"/>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4641" name="Group 181">
              <a:extLst>
                <a:ext uri="{FF2B5EF4-FFF2-40B4-BE49-F238E27FC236}">
                  <a16:creationId xmlns:a16="http://schemas.microsoft.com/office/drawing/2014/main" id="{0B284D48-CA79-4628-A39C-D8186AC5ACCD}"/>
                </a:ext>
              </a:extLst>
            </p:cNvPr>
            <p:cNvGrpSpPr>
              <a:grpSpLocks/>
            </p:cNvGrpSpPr>
            <p:nvPr/>
          </p:nvGrpSpPr>
          <p:grpSpPr bwMode="auto">
            <a:xfrm>
              <a:off x="-1608575" y="3903086"/>
              <a:ext cx="122238" cy="127000"/>
              <a:chOff x="193675" y="2254250"/>
              <a:chExt cx="500063" cy="1771650"/>
            </a:xfrm>
          </p:grpSpPr>
          <p:sp>
            <p:nvSpPr>
              <p:cNvPr id="24642" name="Line 4">
                <a:extLst>
                  <a:ext uri="{FF2B5EF4-FFF2-40B4-BE49-F238E27FC236}">
                    <a16:creationId xmlns:a16="http://schemas.microsoft.com/office/drawing/2014/main" id="{AC13FD3B-B60C-46DE-A1C1-8D4A94895AF6}"/>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68" name="Trapezoid 167">
                <a:extLst>
                  <a:ext uri="{FF2B5EF4-FFF2-40B4-BE49-F238E27FC236}">
                    <a16:creationId xmlns:a16="http://schemas.microsoft.com/office/drawing/2014/main" id="{D84AE10E-E8CC-4192-B0DE-EF47D0CB56CE}"/>
                  </a:ext>
                </a:extLst>
              </p:cNvPr>
              <p:cNvSpPr/>
              <p:nvPr/>
            </p:nvSpPr>
            <p:spPr>
              <a:xfrm>
                <a:off x="397266" y="2662394"/>
                <a:ext cx="108691" cy="1359341"/>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9" name="Isosceles Triangle 168">
                <a:extLst>
                  <a:ext uri="{FF2B5EF4-FFF2-40B4-BE49-F238E27FC236}">
                    <a16:creationId xmlns:a16="http://schemas.microsoft.com/office/drawing/2014/main" id="{A8975675-BF6A-4B03-B42E-30D8FDAECD31}"/>
                  </a:ext>
                </a:extLst>
              </p:cNvPr>
              <p:cNvSpPr/>
              <p:nvPr/>
            </p:nvSpPr>
            <p:spPr>
              <a:xfrm>
                <a:off x="267868" y="2258265"/>
                <a:ext cx="346783"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0" name="Isosceles Triangle 169">
                <a:extLst>
                  <a:ext uri="{FF2B5EF4-FFF2-40B4-BE49-F238E27FC236}">
                    <a16:creationId xmlns:a16="http://schemas.microsoft.com/office/drawing/2014/main" id="{648CC93A-701C-4C52-B0A3-8DC09F39464A}"/>
                  </a:ext>
                </a:extLst>
              </p:cNvPr>
              <p:cNvSpPr/>
              <p:nvPr/>
            </p:nvSpPr>
            <p:spPr>
              <a:xfrm>
                <a:off x="231639" y="2625655"/>
                <a:ext cx="414067" cy="826620"/>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1" name="Isosceles Triangle 170">
                <a:extLst>
                  <a:ext uri="{FF2B5EF4-FFF2-40B4-BE49-F238E27FC236}">
                    <a16:creationId xmlns:a16="http://schemas.microsoft.com/office/drawing/2014/main" id="{CCEBE7F1-2ED2-4E88-BC86-34F1DAF4B397}"/>
                  </a:ext>
                </a:extLst>
              </p:cNvPr>
              <p:cNvSpPr/>
              <p:nvPr/>
            </p:nvSpPr>
            <p:spPr>
              <a:xfrm>
                <a:off x="195406" y="2956305"/>
                <a:ext cx="496881"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nvGrpSpPr>
          <p:cNvPr id="24589" name="Group 24">
            <a:extLst>
              <a:ext uri="{FF2B5EF4-FFF2-40B4-BE49-F238E27FC236}">
                <a16:creationId xmlns:a16="http://schemas.microsoft.com/office/drawing/2014/main" id="{88B5994D-EB5D-4EE9-9E12-3C8D509DB0B9}"/>
              </a:ext>
            </a:extLst>
          </p:cNvPr>
          <p:cNvGrpSpPr>
            <a:grpSpLocks/>
          </p:cNvGrpSpPr>
          <p:nvPr/>
        </p:nvGrpSpPr>
        <p:grpSpPr bwMode="auto">
          <a:xfrm flipH="1">
            <a:off x="6289675" y="1214438"/>
            <a:ext cx="757238" cy="393700"/>
            <a:chOff x="4564049" y="2035533"/>
            <a:chExt cx="795130" cy="739472"/>
          </a:xfrm>
        </p:grpSpPr>
        <p:sp>
          <p:nvSpPr>
            <p:cNvPr id="173" name="Trapezoid 172">
              <a:extLst>
                <a:ext uri="{FF2B5EF4-FFF2-40B4-BE49-F238E27FC236}">
                  <a16:creationId xmlns:a16="http://schemas.microsoft.com/office/drawing/2014/main" id="{89B4B692-7865-4834-8AF9-53171839A1CF}"/>
                </a:ext>
              </a:extLst>
            </p:cNvPr>
            <p:cNvSpPr/>
            <p:nvPr/>
          </p:nvSpPr>
          <p:spPr bwMode="auto">
            <a:xfrm flipV="1">
              <a:off x="4564049" y="2503666"/>
              <a:ext cx="795130" cy="271339"/>
            </a:xfrm>
            <a:prstGeom prst="trapezoid">
              <a:avLst>
                <a:gd name="adj" fmla="val 66177"/>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a:defRPr/>
              </a:pPr>
              <a:r>
                <a:rPr lang="en-CA" sz="800" dirty="0"/>
                <a:t>X  0    0   </a:t>
              </a:r>
            </a:p>
          </p:txBody>
        </p:sp>
        <p:sp>
          <p:nvSpPr>
            <p:cNvPr id="24627" name="Rectangle 26">
              <a:extLst>
                <a:ext uri="{FF2B5EF4-FFF2-40B4-BE49-F238E27FC236}">
                  <a16:creationId xmlns:a16="http://schemas.microsoft.com/office/drawing/2014/main" id="{91BB0503-DF06-4094-BC35-EE4FC7F57C22}"/>
                </a:ext>
              </a:extLst>
            </p:cNvPr>
            <p:cNvSpPr>
              <a:spLocks noChangeArrowheads="1"/>
            </p:cNvSpPr>
            <p:nvPr/>
          </p:nvSpPr>
          <p:spPr bwMode="auto">
            <a:xfrm>
              <a:off x="4651513" y="2353586"/>
              <a:ext cx="469127" cy="151075"/>
            </a:xfrm>
            <a:prstGeom prst="rect">
              <a:avLst/>
            </a:prstGeom>
            <a:solidFill>
              <a:schemeClr val="bg1"/>
            </a:solidFill>
            <a:ln w="19050"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300"/>
                <a:t>0 0 0 </a:t>
              </a:r>
            </a:p>
          </p:txBody>
        </p:sp>
        <p:sp>
          <p:nvSpPr>
            <p:cNvPr id="24628" name="Rectangle 27">
              <a:extLst>
                <a:ext uri="{FF2B5EF4-FFF2-40B4-BE49-F238E27FC236}">
                  <a16:creationId xmlns:a16="http://schemas.microsoft.com/office/drawing/2014/main" id="{7ED84156-D09B-4A45-99AD-84EA9510ABE1}"/>
                </a:ext>
              </a:extLst>
            </p:cNvPr>
            <p:cNvSpPr>
              <a:spLocks noChangeArrowheads="1"/>
            </p:cNvSpPr>
            <p:nvPr/>
          </p:nvSpPr>
          <p:spPr bwMode="auto">
            <a:xfrm>
              <a:off x="4707172" y="2258170"/>
              <a:ext cx="254442" cy="95416"/>
            </a:xfrm>
            <a:prstGeom prst="rect">
              <a:avLst/>
            </a:prstGeom>
            <a:solidFill>
              <a:schemeClr val="bg1"/>
            </a:solidFill>
            <a:ln w="12700"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76" name="Rectangle 175">
              <a:extLst>
                <a:ext uri="{FF2B5EF4-FFF2-40B4-BE49-F238E27FC236}">
                  <a16:creationId xmlns:a16="http://schemas.microsoft.com/office/drawing/2014/main" id="{19C9FC42-174F-45AF-A81A-6EDD5EA0C38C}"/>
                </a:ext>
              </a:extLst>
            </p:cNvPr>
            <p:cNvSpPr/>
            <p:nvPr/>
          </p:nvSpPr>
          <p:spPr bwMode="auto">
            <a:xfrm>
              <a:off x="4764082" y="2035533"/>
              <a:ext cx="93349" cy="223630"/>
            </a:xfrm>
            <a:prstGeom prst="rect">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a:lstStyle/>
            <a:p>
              <a:pPr>
                <a:defRPr/>
              </a:pPr>
              <a:endParaRPr lang="en-CA"/>
            </a:p>
          </p:txBody>
        </p:sp>
      </p:grpSp>
      <p:grpSp>
        <p:nvGrpSpPr>
          <p:cNvPr id="177" name="Group 17">
            <a:extLst>
              <a:ext uri="{FF2B5EF4-FFF2-40B4-BE49-F238E27FC236}">
                <a16:creationId xmlns:a16="http://schemas.microsoft.com/office/drawing/2014/main" id="{6A86B3DE-78D9-4AEF-B0AB-35EFE0CE990C}"/>
              </a:ext>
            </a:extLst>
          </p:cNvPr>
          <p:cNvGrpSpPr/>
          <p:nvPr/>
        </p:nvGrpSpPr>
        <p:grpSpPr>
          <a:xfrm flipH="1">
            <a:off x="7402301" y="2374810"/>
            <a:ext cx="1296951" cy="588149"/>
            <a:chOff x="4564051" y="2035533"/>
            <a:chExt cx="795130" cy="739474"/>
          </a:xfrm>
          <a:solidFill>
            <a:srgbClr val="FF0000"/>
          </a:solidFill>
        </p:grpSpPr>
        <p:sp>
          <p:nvSpPr>
            <p:cNvPr id="178" name="Trapezoid 177">
              <a:extLst>
                <a:ext uri="{FF2B5EF4-FFF2-40B4-BE49-F238E27FC236}">
                  <a16:creationId xmlns:a16="http://schemas.microsoft.com/office/drawing/2014/main" id="{2C531663-2C58-4F16-BDC0-1C72E8151676}"/>
                </a:ext>
              </a:extLst>
            </p:cNvPr>
            <p:cNvSpPr/>
            <p:nvPr/>
          </p:nvSpPr>
          <p:spPr bwMode="auto">
            <a:xfrm flipV="1">
              <a:off x="4564051" y="2504662"/>
              <a:ext cx="795130" cy="270345"/>
            </a:xfrm>
            <a:prstGeom prst="trapezoid">
              <a:avLst>
                <a:gd name="adj" fmla="val 66177"/>
              </a:avLst>
            </a:prstGeom>
            <a:solidFill>
              <a:schemeClr val="accent4">
                <a:lumMod val="75000"/>
                <a:lumOff val="25000"/>
                <a:alpha val="92000"/>
              </a:schemeClr>
            </a:solidFill>
            <a:ln w="22225" cap="flat" cmpd="sng" algn="ctr">
              <a:solidFill>
                <a:schemeClr val="tx1"/>
              </a:solidFill>
              <a:prstDash val="solid"/>
              <a:round/>
              <a:headEnd type="none" w="med" len="med"/>
              <a:tailEnd type="none" w="med" len="med"/>
            </a:ln>
            <a:effectLst/>
          </p:spPr>
          <p:txBody>
            <a:bodyPr/>
            <a:lstStyle/>
            <a:p>
              <a:pPr>
                <a:defRPr/>
              </a:pPr>
              <a:r>
                <a:rPr lang="en-CA" sz="800" dirty="0"/>
                <a:t>X  0    0   </a:t>
              </a:r>
            </a:p>
          </p:txBody>
        </p:sp>
        <p:sp>
          <p:nvSpPr>
            <p:cNvPr id="179" name="Rectangle 178">
              <a:extLst>
                <a:ext uri="{FF2B5EF4-FFF2-40B4-BE49-F238E27FC236}">
                  <a16:creationId xmlns:a16="http://schemas.microsoft.com/office/drawing/2014/main" id="{3A0AE219-F17D-404C-A359-91C42820FBF1}"/>
                </a:ext>
              </a:extLst>
            </p:cNvPr>
            <p:cNvSpPr/>
            <p:nvPr/>
          </p:nvSpPr>
          <p:spPr bwMode="auto">
            <a:xfrm>
              <a:off x="4651513" y="2353586"/>
              <a:ext cx="469127" cy="151075"/>
            </a:xfrm>
            <a:prstGeom prst="rect">
              <a:avLst/>
            </a:prstGeom>
            <a:solidFill>
              <a:srgbClr val="FF0000">
                <a:alpha val="77000"/>
              </a:srgbClr>
            </a:solidFill>
            <a:ln w="19050" cap="flat" cmpd="sng" algn="ctr">
              <a:solidFill>
                <a:schemeClr val="tx1"/>
              </a:solidFill>
              <a:prstDash val="solid"/>
              <a:round/>
              <a:headEnd type="none" w="med" len="med"/>
              <a:tailEnd type="none" w="med" len="med"/>
            </a:ln>
            <a:effectLst/>
          </p:spPr>
          <p:txBody>
            <a:bodyPr/>
            <a:lstStyle/>
            <a:p>
              <a:pPr>
                <a:defRPr/>
              </a:pPr>
              <a:r>
                <a:rPr lang="en-CA" sz="300" dirty="0"/>
                <a:t>0 0 0 </a:t>
              </a:r>
            </a:p>
          </p:txBody>
        </p:sp>
        <p:sp>
          <p:nvSpPr>
            <p:cNvPr id="180" name="Rectangle 179">
              <a:extLst>
                <a:ext uri="{FF2B5EF4-FFF2-40B4-BE49-F238E27FC236}">
                  <a16:creationId xmlns:a16="http://schemas.microsoft.com/office/drawing/2014/main" id="{45DB8C44-92A4-4CBB-A0EB-AE680C798E98}"/>
                </a:ext>
              </a:extLst>
            </p:cNvPr>
            <p:cNvSpPr/>
            <p:nvPr/>
          </p:nvSpPr>
          <p:spPr bwMode="auto">
            <a:xfrm>
              <a:off x="4707172" y="2258170"/>
              <a:ext cx="254442" cy="95416"/>
            </a:xfrm>
            <a:prstGeom prst="rect">
              <a:avLst/>
            </a:prstGeom>
            <a:solidFill>
              <a:srgbClr val="FF0000">
                <a:alpha val="77000"/>
              </a:srgbClr>
            </a:solidFill>
            <a:ln w="12700" cap="flat" cmpd="sng" algn="ctr">
              <a:solidFill>
                <a:schemeClr val="tx1"/>
              </a:solidFill>
              <a:prstDash val="solid"/>
              <a:round/>
              <a:headEnd type="none" w="med" len="med"/>
              <a:tailEnd type="none" w="med" len="med"/>
            </a:ln>
            <a:effectLst/>
          </p:spPr>
          <p:txBody>
            <a:bodyPr/>
            <a:lstStyle/>
            <a:p>
              <a:pPr>
                <a:defRPr/>
              </a:pPr>
              <a:endParaRPr lang="en-CA"/>
            </a:p>
          </p:txBody>
        </p:sp>
        <p:sp>
          <p:nvSpPr>
            <p:cNvPr id="181" name="Rectangle 180">
              <a:extLst>
                <a:ext uri="{FF2B5EF4-FFF2-40B4-BE49-F238E27FC236}">
                  <a16:creationId xmlns:a16="http://schemas.microsoft.com/office/drawing/2014/main" id="{B8534063-9465-4F9F-ABFB-45195A114591}"/>
                </a:ext>
              </a:extLst>
            </p:cNvPr>
            <p:cNvSpPr/>
            <p:nvPr/>
          </p:nvSpPr>
          <p:spPr bwMode="auto">
            <a:xfrm>
              <a:off x="4764157" y="2035533"/>
              <a:ext cx="94091" cy="223962"/>
            </a:xfrm>
            <a:prstGeom prst="rect">
              <a:avLst/>
            </a:prstGeom>
            <a:solidFill>
              <a:schemeClr val="accent4">
                <a:lumMod val="85000"/>
                <a:lumOff val="15000"/>
              </a:schemeClr>
            </a:solidFill>
            <a:ln w="9525" cap="flat" cmpd="sng" algn="ctr">
              <a:solidFill>
                <a:schemeClr val="tx1"/>
              </a:solidFill>
              <a:prstDash val="solid"/>
              <a:round/>
              <a:headEnd type="none" w="med" len="med"/>
              <a:tailEnd type="none" w="med" len="med"/>
            </a:ln>
            <a:effectLst/>
          </p:spPr>
          <p:txBody>
            <a:bodyPr/>
            <a:lstStyle/>
            <a:p>
              <a:pPr>
                <a:defRPr/>
              </a:pPr>
              <a:endParaRPr lang="en-CA"/>
            </a:p>
          </p:txBody>
        </p:sp>
      </p:grpSp>
      <p:graphicFrame>
        <p:nvGraphicFramePr>
          <p:cNvPr id="185" name="Object 4">
            <a:extLst>
              <a:ext uri="{FF2B5EF4-FFF2-40B4-BE49-F238E27FC236}">
                <a16:creationId xmlns:a16="http://schemas.microsoft.com/office/drawing/2014/main" id="{A7406D7C-23F7-4B62-BF3F-9A3CC4C97962}"/>
              </a:ext>
            </a:extLst>
          </p:cNvPr>
          <p:cNvGraphicFramePr>
            <a:graphicFrameLocks noChangeAspect="1"/>
          </p:cNvGraphicFramePr>
          <p:nvPr/>
        </p:nvGraphicFramePr>
        <p:xfrm>
          <a:off x="6888163" y="1906588"/>
          <a:ext cx="712787" cy="333375"/>
        </p:xfrm>
        <a:graphic>
          <a:graphicData uri="http://schemas.openxmlformats.org/presentationml/2006/ole">
            <mc:AlternateContent xmlns:mc="http://schemas.openxmlformats.org/markup-compatibility/2006">
              <mc:Choice xmlns:v="urn:schemas-microsoft-com:vml" Requires="v">
                <p:oleObj spid="_x0000_s9219" name="Equation" r:id="rId7" imgW="380670" imgH="177646" progId="Equation.DSMT4">
                  <p:embed/>
                </p:oleObj>
              </mc:Choice>
              <mc:Fallback>
                <p:oleObj name="Equation" r:id="rId7" imgW="380670" imgH="177646" progId="Equation.DSMT4">
                  <p:embed/>
                  <p:pic>
                    <p:nvPicPr>
                      <p:cNvPr id="185" name="Object 4">
                        <a:extLst>
                          <a:ext uri="{FF2B5EF4-FFF2-40B4-BE49-F238E27FC236}">
                            <a16:creationId xmlns:a16="http://schemas.microsoft.com/office/drawing/2014/main" id="{A7406D7C-23F7-4B62-BF3F-9A3CC4C9796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88163" y="1906588"/>
                        <a:ext cx="7127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6" name="Straight Arrow Connector 185">
            <a:extLst>
              <a:ext uri="{FF2B5EF4-FFF2-40B4-BE49-F238E27FC236}">
                <a16:creationId xmlns:a16="http://schemas.microsoft.com/office/drawing/2014/main" id="{EC4DCAFD-14D4-47E1-96E9-88DAA8A50EE2}"/>
              </a:ext>
            </a:extLst>
          </p:cNvPr>
          <p:cNvCxnSpPr>
            <a:cxnSpLocks noChangeShapeType="1"/>
            <a:endCxn id="173" idx="3"/>
          </p:cNvCxnSpPr>
          <p:nvPr/>
        </p:nvCxnSpPr>
        <p:spPr bwMode="auto">
          <a:xfrm flipH="1" flipV="1">
            <a:off x="6337300" y="1535113"/>
            <a:ext cx="1136650" cy="1320800"/>
          </a:xfrm>
          <a:prstGeom prst="straightConnector1">
            <a:avLst/>
          </a:prstGeom>
          <a:noFill/>
          <a:ln w="22225" algn="ctr">
            <a:solidFill>
              <a:srgbClr val="FF0000"/>
            </a:solidFill>
            <a:round/>
            <a:headEnd type="stealth" w="lg" len="lg"/>
            <a:tailEnd type="stealth" w="lg" len="lg"/>
          </a:ln>
          <a:extLst>
            <a:ext uri="{909E8E84-426E-40DD-AFC4-6F175D3DCCD1}">
              <a14:hiddenFill xmlns:a14="http://schemas.microsoft.com/office/drawing/2010/main">
                <a:noFill/>
              </a14:hiddenFill>
            </a:ext>
          </a:extLst>
        </p:spPr>
      </p:cxnSp>
      <p:cxnSp>
        <p:nvCxnSpPr>
          <p:cNvPr id="187" name="Straight Arrow Connector 186">
            <a:extLst>
              <a:ext uri="{FF2B5EF4-FFF2-40B4-BE49-F238E27FC236}">
                <a16:creationId xmlns:a16="http://schemas.microsoft.com/office/drawing/2014/main" id="{180EDED3-536C-433C-9C9F-5A9377C1F095}"/>
              </a:ext>
            </a:extLst>
          </p:cNvPr>
          <p:cNvCxnSpPr>
            <a:cxnSpLocks noChangeShapeType="1"/>
            <a:endCxn id="173" idx="3"/>
          </p:cNvCxnSpPr>
          <p:nvPr/>
        </p:nvCxnSpPr>
        <p:spPr bwMode="auto">
          <a:xfrm flipV="1">
            <a:off x="1743075" y="1535113"/>
            <a:ext cx="4594225" cy="1354137"/>
          </a:xfrm>
          <a:prstGeom prst="straightConnector1">
            <a:avLst/>
          </a:prstGeom>
          <a:noFill/>
          <a:ln w="22225" algn="ctr">
            <a:solidFill>
              <a:srgbClr val="FF0000"/>
            </a:solidFill>
            <a:round/>
            <a:headEnd type="stealth" w="lg" len="lg"/>
            <a:tailEnd type="stealth" w="lg" len="lg"/>
          </a:ln>
          <a:extLst>
            <a:ext uri="{909E8E84-426E-40DD-AFC4-6F175D3DCCD1}">
              <a14:hiddenFill xmlns:a14="http://schemas.microsoft.com/office/drawing/2010/main">
                <a:noFill/>
              </a14:hiddenFill>
            </a:ext>
          </a:extLst>
        </p:spPr>
      </p:cxnSp>
      <p:cxnSp>
        <p:nvCxnSpPr>
          <p:cNvPr id="188" name="Straight Arrow Connector 187">
            <a:extLst>
              <a:ext uri="{FF2B5EF4-FFF2-40B4-BE49-F238E27FC236}">
                <a16:creationId xmlns:a16="http://schemas.microsoft.com/office/drawing/2014/main" id="{A080D08E-34B7-46FB-82EF-105B08446E53}"/>
              </a:ext>
            </a:extLst>
          </p:cNvPr>
          <p:cNvCxnSpPr>
            <a:cxnSpLocks noChangeShapeType="1"/>
          </p:cNvCxnSpPr>
          <p:nvPr/>
        </p:nvCxnSpPr>
        <p:spPr bwMode="auto">
          <a:xfrm flipV="1">
            <a:off x="1820863" y="2855913"/>
            <a:ext cx="5653087" cy="46037"/>
          </a:xfrm>
          <a:prstGeom prst="straightConnector1">
            <a:avLst/>
          </a:prstGeom>
          <a:noFill/>
          <a:ln w="22225" algn="ctr">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cxnSp>
      <p:graphicFrame>
        <p:nvGraphicFramePr>
          <p:cNvPr id="190" name="Object 4">
            <a:extLst>
              <a:ext uri="{FF2B5EF4-FFF2-40B4-BE49-F238E27FC236}">
                <a16:creationId xmlns:a16="http://schemas.microsoft.com/office/drawing/2014/main" id="{23CDC71D-DDCA-48B0-ACF9-77A99F15ECCB}"/>
              </a:ext>
            </a:extLst>
          </p:cNvPr>
          <p:cNvGraphicFramePr>
            <a:graphicFrameLocks noChangeAspect="1"/>
          </p:cNvGraphicFramePr>
          <p:nvPr/>
        </p:nvGraphicFramePr>
        <p:xfrm>
          <a:off x="3382963" y="1752600"/>
          <a:ext cx="1141412" cy="419100"/>
        </p:xfrm>
        <a:graphic>
          <a:graphicData uri="http://schemas.openxmlformats.org/presentationml/2006/ole">
            <mc:AlternateContent xmlns:mc="http://schemas.openxmlformats.org/markup-compatibility/2006">
              <mc:Choice xmlns:v="urn:schemas-microsoft-com:vml" Requires="v">
                <p:oleObj spid="_x0000_s9220" name="Equation" r:id="rId9" imgW="482181" imgH="177646" progId="Equation.DSMT4">
                  <p:embed/>
                </p:oleObj>
              </mc:Choice>
              <mc:Fallback>
                <p:oleObj name="Equation" r:id="rId9" imgW="482181" imgH="177646" progId="Equation.DSMT4">
                  <p:embed/>
                  <p:pic>
                    <p:nvPicPr>
                      <p:cNvPr id="190" name="Object 4">
                        <a:extLst>
                          <a:ext uri="{FF2B5EF4-FFF2-40B4-BE49-F238E27FC236}">
                            <a16:creationId xmlns:a16="http://schemas.microsoft.com/office/drawing/2014/main" id="{23CDC71D-DDCA-48B0-ACF9-77A99F15ECC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82963" y="1752600"/>
                        <a:ext cx="1141412"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1" name="Object 4">
            <a:extLst>
              <a:ext uri="{FF2B5EF4-FFF2-40B4-BE49-F238E27FC236}">
                <a16:creationId xmlns:a16="http://schemas.microsoft.com/office/drawing/2014/main" id="{BF0888C2-B7ED-4FC0-8F78-F9CBA451554A}"/>
              </a:ext>
            </a:extLst>
          </p:cNvPr>
          <p:cNvGraphicFramePr>
            <a:graphicFrameLocks noChangeAspect="1"/>
          </p:cNvGraphicFramePr>
          <p:nvPr/>
        </p:nvGraphicFramePr>
        <p:xfrm>
          <a:off x="4764088" y="2905125"/>
          <a:ext cx="947737" cy="457200"/>
        </p:xfrm>
        <a:graphic>
          <a:graphicData uri="http://schemas.openxmlformats.org/presentationml/2006/ole">
            <mc:AlternateContent xmlns:mc="http://schemas.openxmlformats.org/markup-compatibility/2006">
              <mc:Choice xmlns:v="urn:schemas-microsoft-com:vml" Requires="v">
                <p:oleObj spid="_x0000_s9221" name="Equation" r:id="rId11" imgW="368140" imgH="177723" progId="Equation.DSMT4">
                  <p:embed/>
                </p:oleObj>
              </mc:Choice>
              <mc:Fallback>
                <p:oleObj name="Equation" r:id="rId11" imgW="368140" imgH="177723" progId="Equation.DSMT4">
                  <p:embed/>
                  <p:pic>
                    <p:nvPicPr>
                      <p:cNvPr id="191" name="Object 4">
                        <a:extLst>
                          <a:ext uri="{FF2B5EF4-FFF2-40B4-BE49-F238E27FC236}">
                            <a16:creationId xmlns:a16="http://schemas.microsoft.com/office/drawing/2014/main" id="{BF0888C2-B7ED-4FC0-8F78-F9CBA451554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64088" y="2905125"/>
                        <a:ext cx="94773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 name="Object 4">
            <a:extLst>
              <a:ext uri="{FF2B5EF4-FFF2-40B4-BE49-F238E27FC236}">
                <a16:creationId xmlns:a16="http://schemas.microsoft.com/office/drawing/2014/main" id="{66BAF610-4B3E-4EB4-9600-1A595C260E83}"/>
              </a:ext>
            </a:extLst>
          </p:cNvPr>
          <p:cNvGraphicFramePr>
            <a:graphicFrameLocks noChangeAspect="1"/>
          </p:cNvGraphicFramePr>
          <p:nvPr/>
        </p:nvGraphicFramePr>
        <p:xfrm>
          <a:off x="2871788" y="2478088"/>
          <a:ext cx="666750" cy="466725"/>
        </p:xfrm>
        <a:graphic>
          <a:graphicData uri="http://schemas.openxmlformats.org/presentationml/2006/ole">
            <mc:AlternateContent xmlns:mc="http://schemas.openxmlformats.org/markup-compatibility/2006">
              <mc:Choice xmlns:v="urn:schemas-microsoft-com:vml" Requires="v">
                <p:oleObj spid="_x0000_s9222" name="Equation" r:id="rId13" imgW="253670" imgH="177569" progId="Equation.DSMT4">
                  <p:embed/>
                </p:oleObj>
              </mc:Choice>
              <mc:Fallback>
                <p:oleObj name="Equation" r:id="rId13" imgW="253670" imgH="177569" progId="Equation.DSMT4">
                  <p:embed/>
                  <p:pic>
                    <p:nvPicPr>
                      <p:cNvPr id="184" name="Object 4">
                        <a:extLst>
                          <a:ext uri="{FF2B5EF4-FFF2-40B4-BE49-F238E27FC236}">
                            <a16:creationId xmlns:a16="http://schemas.microsoft.com/office/drawing/2014/main" id="{66BAF610-4B3E-4EB4-9600-1A595C260E8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71788" y="2478088"/>
                        <a:ext cx="6667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4598" name="Picture 16408">
            <a:extLst>
              <a:ext uri="{FF2B5EF4-FFF2-40B4-BE49-F238E27FC236}">
                <a16:creationId xmlns:a16="http://schemas.microsoft.com/office/drawing/2014/main" id="{2A26EBA6-CDA2-4B19-A947-F443259834E8}"/>
              </a:ext>
            </a:extLst>
          </p:cNvPr>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533525" y="2439988"/>
            <a:ext cx="20161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30" name="Object 24">
            <a:extLst>
              <a:ext uri="{FF2B5EF4-FFF2-40B4-BE49-F238E27FC236}">
                <a16:creationId xmlns:a16="http://schemas.microsoft.com/office/drawing/2014/main" id="{6788B7DB-455F-432C-9C78-0521D1DB2EB1}"/>
              </a:ext>
            </a:extLst>
          </p:cNvPr>
          <p:cNvGraphicFramePr>
            <a:graphicFrameLocks noChangeAspect="1"/>
          </p:cNvGraphicFramePr>
          <p:nvPr/>
        </p:nvGraphicFramePr>
        <p:xfrm>
          <a:off x="325438" y="3562350"/>
          <a:ext cx="1933575" cy="849313"/>
        </p:xfrm>
        <a:graphic>
          <a:graphicData uri="http://schemas.openxmlformats.org/presentationml/2006/ole">
            <mc:AlternateContent xmlns:mc="http://schemas.openxmlformats.org/markup-compatibility/2006">
              <mc:Choice xmlns:v="urn:schemas-microsoft-com:vml" Requires="v">
                <p:oleObj spid="_x0000_s9223" name="Equation" r:id="rId16" imgW="952087" imgH="418918" progId="Equation.DSMT4">
                  <p:embed/>
                </p:oleObj>
              </mc:Choice>
              <mc:Fallback>
                <p:oleObj name="Equation" r:id="rId16" imgW="952087" imgH="418918" progId="Equation.DSMT4">
                  <p:embed/>
                  <p:pic>
                    <p:nvPicPr>
                      <p:cNvPr id="230" name="Object 24">
                        <a:extLst>
                          <a:ext uri="{FF2B5EF4-FFF2-40B4-BE49-F238E27FC236}">
                            <a16:creationId xmlns:a16="http://schemas.microsoft.com/office/drawing/2014/main" id="{6788B7DB-455F-432C-9C78-0521D1DB2EB1}"/>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25438" y="3562350"/>
                        <a:ext cx="193357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2" name="Object 24">
            <a:extLst>
              <a:ext uri="{FF2B5EF4-FFF2-40B4-BE49-F238E27FC236}">
                <a16:creationId xmlns:a16="http://schemas.microsoft.com/office/drawing/2014/main" id="{D5E2F57B-8905-4733-AC64-269D165742B1}"/>
              </a:ext>
            </a:extLst>
          </p:cNvPr>
          <p:cNvGraphicFramePr>
            <a:graphicFrameLocks noChangeAspect="1"/>
          </p:cNvGraphicFramePr>
          <p:nvPr/>
        </p:nvGraphicFramePr>
        <p:xfrm>
          <a:off x="7021513" y="2589213"/>
          <a:ext cx="222250" cy="242887"/>
        </p:xfrm>
        <a:graphic>
          <a:graphicData uri="http://schemas.openxmlformats.org/presentationml/2006/ole">
            <mc:AlternateContent xmlns:mc="http://schemas.openxmlformats.org/markup-compatibility/2006">
              <mc:Choice xmlns:v="urn:schemas-microsoft-com:vml" Requires="v">
                <p:oleObj spid="_x0000_s9224" name="Equation" r:id="rId18" imgW="126835" imgH="139518" progId="Equation.DSMT4">
                  <p:embed/>
                </p:oleObj>
              </mc:Choice>
              <mc:Fallback>
                <p:oleObj name="Equation" r:id="rId18" imgW="126835" imgH="139518" progId="Equation.DSMT4">
                  <p:embed/>
                  <p:pic>
                    <p:nvPicPr>
                      <p:cNvPr id="232" name="Object 24">
                        <a:extLst>
                          <a:ext uri="{FF2B5EF4-FFF2-40B4-BE49-F238E27FC236}">
                            <a16:creationId xmlns:a16="http://schemas.microsoft.com/office/drawing/2014/main" id="{D5E2F57B-8905-4733-AC64-269D165742B1}"/>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021513" y="2589213"/>
                        <a:ext cx="222250" cy="242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4" name="Object 24">
            <a:extLst>
              <a:ext uri="{FF2B5EF4-FFF2-40B4-BE49-F238E27FC236}">
                <a16:creationId xmlns:a16="http://schemas.microsoft.com/office/drawing/2014/main" id="{C72FD72A-F2B9-4D80-9878-CA490FE7D1E6}"/>
              </a:ext>
            </a:extLst>
          </p:cNvPr>
          <p:cNvGraphicFramePr>
            <a:graphicFrameLocks noChangeAspect="1"/>
          </p:cNvGraphicFramePr>
          <p:nvPr/>
        </p:nvGraphicFramePr>
        <p:xfrm>
          <a:off x="493713" y="4478338"/>
          <a:ext cx="2112962" cy="731837"/>
        </p:xfrm>
        <a:graphic>
          <a:graphicData uri="http://schemas.openxmlformats.org/presentationml/2006/ole">
            <mc:AlternateContent xmlns:mc="http://schemas.openxmlformats.org/markup-compatibility/2006">
              <mc:Choice xmlns:v="urn:schemas-microsoft-com:vml" Requires="v">
                <p:oleObj spid="_x0000_s9225" name="Equation" r:id="rId20" imgW="1206500" imgH="419100" progId="Equation.DSMT4">
                  <p:embed/>
                </p:oleObj>
              </mc:Choice>
              <mc:Fallback>
                <p:oleObj name="Equation" r:id="rId20" imgW="1206500" imgH="419100" progId="Equation.DSMT4">
                  <p:embed/>
                  <p:pic>
                    <p:nvPicPr>
                      <p:cNvPr id="234" name="Object 24">
                        <a:extLst>
                          <a:ext uri="{FF2B5EF4-FFF2-40B4-BE49-F238E27FC236}">
                            <a16:creationId xmlns:a16="http://schemas.microsoft.com/office/drawing/2014/main" id="{C72FD72A-F2B9-4D80-9878-CA490FE7D1E6}"/>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93713" y="4478338"/>
                        <a:ext cx="2112962" cy="731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 name="Object 24">
            <a:extLst>
              <a:ext uri="{FF2B5EF4-FFF2-40B4-BE49-F238E27FC236}">
                <a16:creationId xmlns:a16="http://schemas.microsoft.com/office/drawing/2014/main" id="{292E02F8-4D02-4DBD-A98A-0926454197F1}"/>
              </a:ext>
            </a:extLst>
          </p:cNvPr>
          <p:cNvGraphicFramePr>
            <a:graphicFrameLocks noChangeAspect="1"/>
          </p:cNvGraphicFramePr>
          <p:nvPr/>
        </p:nvGraphicFramePr>
        <p:xfrm>
          <a:off x="787400" y="5210175"/>
          <a:ext cx="2179638" cy="755650"/>
        </p:xfrm>
        <a:graphic>
          <a:graphicData uri="http://schemas.openxmlformats.org/presentationml/2006/ole">
            <mc:AlternateContent xmlns:mc="http://schemas.openxmlformats.org/markup-compatibility/2006">
              <mc:Choice xmlns:v="urn:schemas-microsoft-com:vml" Requires="v">
                <p:oleObj spid="_x0000_s9226" name="Equation" r:id="rId22" imgW="1244600" imgH="431800" progId="Equation.DSMT4">
                  <p:embed/>
                </p:oleObj>
              </mc:Choice>
              <mc:Fallback>
                <p:oleObj name="Equation" r:id="rId22" imgW="1244600" imgH="431800" progId="Equation.DSMT4">
                  <p:embed/>
                  <p:pic>
                    <p:nvPicPr>
                      <p:cNvPr id="235" name="Object 24">
                        <a:extLst>
                          <a:ext uri="{FF2B5EF4-FFF2-40B4-BE49-F238E27FC236}">
                            <a16:creationId xmlns:a16="http://schemas.microsoft.com/office/drawing/2014/main" id="{292E02F8-4D02-4DBD-A98A-0926454197F1}"/>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7400" y="5210175"/>
                        <a:ext cx="2179638"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6" name="Object 24">
            <a:extLst>
              <a:ext uri="{FF2B5EF4-FFF2-40B4-BE49-F238E27FC236}">
                <a16:creationId xmlns:a16="http://schemas.microsoft.com/office/drawing/2014/main" id="{7F1786AB-CAEA-4295-ABE8-8330F1D9F07E}"/>
              </a:ext>
            </a:extLst>
          </p:cNvPr>
          <p:cNvGraphicFramePr>
            <a:graphicFrameLocks noChangeAspect="1"/>
          </p:cNvGraphicFramePr>
          <p:nvPr/>
        </p:nvGraphicFramePr>
        <p:xfrm>
          <a:off x="776288" y="6046788"/>
          <a:ext cx="1216025" cy="354012"/>
        </p:xfrm>
        <a:graphic>
          <a:graphicData uri="http://schemas.openxmlformats.org/presentationml/2006/ole">
            <mc:AlternateContent xmlns:mc="http://schemas.openxmlformats.org/markup-compatibility/2006">
              <mc:Choice xmlns:v="urn:schemas-microsoft-com:vml" Requires="v">
                <p:oleObj spid="_x0000_s9227" name="Equation" r:id="rId24" imgW="609336" imgH="177723" progId="Equation.DSMT4">
                  <p:embed/>
                </p:oleObj>
              </mc:Choice>
              <mc:Fallback>
                <p:oleObj name="Equation" r:id="rId24" imgW="609336" imgH="177723" progId="Equation.DSMT4">
                  <p:embed/>
                  <p:pic>
                    <p:nvPicPr>
                      <p:cNvPr id="236" name="Object 24">
                        <a:extLst>
                          <a:ext uri="{FF2B5EF4-FFF2-40B4-BE49-F238E27FC236}">
                            <a16:creationId xmlns:a16="http://schemas.microsoft.com/office/drawing/2014/main" id="{7F1786AB-CAEA-4295-ABE8-8330F1D9F07E}"/>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76288" y="6046788"/>
                        <a:ext cx="1216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7" name="Object 24">
            <a:extLst>
              <a:ext uri="{FF2B5EF4-FFF2-40B4-BE49-F238E27FC236}">
                <a16:creationId xmlns:a16="http://schemas.microsoft.com/office/drawing/2014/main" id="{102F9FFE-B64A-4BDF-AE96-4FD0AE70E813}"/>
              </a:ext>
            </a:extLst>
          </p:cNvPr>
          <p:cNvGraphicFramePr>
            <a:graphicFrameLocks noChangeAspect="1"/>
          </p:cNvGraphicFramePr>
          <p:nvPr/>
        </p:nvGraphicFramePr>
        <p:xfrm>
          <a:off x="6156325" y="1620838"/>
          <a:ext cx="244475" cy="287337"/>
        </p:xfrm>
        <a:graphic>
          <a:graphicData uri="http://schemas.openxmlformats.org/presentationml/2006/ole">
            <mc:AlternateContent xmlns:mc="http://schemas.openxmlformats.org/markup-compatibility/2006">
              <mc:Choice xmlns:v="urn:schemas-microsoft-com:vml" Requires="v">
                <p:oleObj spid="_x0000_s9228" name="Equation" r:id="rId26" imgW="139579" imgH="164957" progId="Equation.DSMT4">
                  <p:embed/>
                </p:oleObj>
              </mc:Choice>
              <mc:Fallback>
                <p:oleObj name="Equation" r:id="rId26" imgW="139579" imgH="164957" progId="Equation.DSMT4">
                  <p:embed/>
                  <p:pic>
                    <p:nvPicPr>
                      <p:cNvPr id="237" name="Object 24">
                        <a:extLst>
                          <a:ext uri="{FF2B5EF4-FFF2-40B4-BE49-F238E27FC236}">
                            <a16:creationId xmlns:a16="http://schemas.microsoft.com/office/drawing/2014/main" id="{102F9FFE-B64A-4BDF-AE96-4FD0AE70E813}"/>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156325" y="1620838"/>
                        <a:ext cx="244475"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8" name="Object 24">
            <a:extLst>
              <a:ext uri="{FF2B5EF4-FFF2-40B4-BE49-F238E27FC236}">
                <a16:creationId xmlns:a16="http://schemas.microsoft.com/office/drawing/2014/main" id="{EC6C8373-7757-4B57-9015-FF6EBB574F34}"/>
              </a:ext>
            </a:extLst>
          </p:cNvPr>
          <p:cNvGraphicFramePr>
            <a:graphicFrameLocks noChangeAspect="1"/>
          </p:cNvGraphicFramePr>
          <p:nvPr/>
        </p:nvGraphicFramePr>
        <p:xfrm>
          <a:off x="2189163" y="6016625"/>
          <a:ext cx="1368425" cy="404813"/>
        </p:xfrm>
        <a:graphic>
          <a:graphicData uri="http://schemas.openxmlformats.org/presentationml/2006/ole">
            <mc:AlternateContent xmlns:mc="http://schemas.openxmlformats.org/markup-compatibility/2006">
              <mc:Choice xmlns:v="urn:schemas-microsoft-com:vml" Requires="v">
                <p:oleObj spid="_x0000_s9229" name="Equation" r:id="rId28" imgW="685800" imgH="203200" progId="Equation.DSMT4">
                  <p:embed/>
                </p:oleObj>
              </mc:Choice>
              <mc:Fallback>
                <p:oleObj name="Equation" r:id="rId28" imgW="685800" imgH="203200" progId="Equation.DSMT4">
                  <p:embed/>
                  <p:pic>
                    <p:nvPicPr>
                      <p:cNvPr id="238" name="Object 24">
                        <a:extLst>
                          <a:ext uri="{FF2B5EF4-FFF2-40B4-BE49-F238E27FC236}">
                            <a16:creationId xmlns:a16="http://schemas.microsoft.com/office/drawing/2014/main" id="{EC6C8373-7757-4B57-9015-FF6EBB574F34}"/>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189163" y="6016625"/>
                        <a:ext cx="1368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9" name="Object 24">
            <a:extLst>
              <a:ext uri="{FF2B5EF4-FFF2-40B4-BE49-F238E27FC236}">
                <a16:creationId xmlns:a16="http://schemas.microsoft.com/office/drawing/2014/main" id="{44013BAA-EFC3-4405-B492-60A7E8571577}"/>
              </a:ext>
            </a:extLst>
          </p:cNvPr>
          <p:cNvGraphicFramePr>
            <a:graphicFrameLocks noChangeAspect="1"/>
          </p:cNvGraphicFramePr>
          <p:nvPr/>
        </p:nvGraphicFramePr>
        <p:xfrm>
          <a:off x="4229100" y="3667125"/>
          <a:ext cx="2111375" cy="731838"/>
        </p:xfrm>
        <a:graphic>
          <a:graphicData uri="http://schemas.openxmlformats.org/presentationml/2006/ole">
            <mc:AlternateContent xmlns:mc="http://schemas.openxmlformats.org/markup-compatibility/2006">
              <mc:Choice xmlns:v="urn:schemas-microsoft-com:vml" Requires="v">
                <p:oleObj spid="_x0000_s9230" name="Equation" r:id="rId30" imgW="1206500" imgH="419100" progId="Equation.DSMT4">
                  <p:embed/>
                </p:oleObj>
              </mc:Choice>
              <mc:Fallback>
                <p:oleObj name="Equation" r:id="rId30" imgW="1206500" imgH="419100" progId="Equation.DSMT4">
                  <p:embed/>
                  <p:pic>
                    <p:nvPicPr>
                      <p:cNvPr id="239" name="Object 24">
                        <a:extLst>
                          <a:ext uri="{FF2B5EF4-FFF2-40B4-BE49-F238E27FC236}">
                            <a16:creationId xmlns:a16="http://schemas.microsoft.com/office/drawing/2014/main" id="{44013BAA-EFC3-4405-B492-60A7E8571577}"/>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229100" y="3667125"/>
                        <a:ext cx="2111375"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0" name="Object 24">
            <a:extLst>
              <a:ext uri="{FF2B5EF4-FFF2-40B4-BE49-F238E27FC236}">
                <a16:creationId xmlns:a16="http://schemas.microsoft.com/office/drawing/2014/main" id="{20D3E57D-6759-4CC9-9A36-F575E206720E}"/>
              </a:ext>
            </a:extLst>
          </p:cNvPr>
          <p:cNvGraphicFramePr>
            <a:graphicFrameLocks noChangeAspect="1"/>
          </p:cNvGraphicFramePr>
          <p:nvPr/>
        </p:nvGraphicFramePr>
        <p:xfrm>
          <a:off x="3792538" y="4514850"/>
          <a:ext cx="1979612" cy="731838"/>
        </p:xfrm>
        <a:graphic>
          <a:graphicData uri="http://schemas.openxmlformats.org/presentationml/2006/ole">
            <mc:AlternateContent xmlns:mc="http://schemas.openxmlformats.org/markup-compatibility/2006">
              <mc:Choice xmlns:v="urn:schemas-microsoft-com:vml" Requires="v">
                <p:oleObj spid="_x0000_s9231" name="Equation" r:id="rId32" imgW="1130300" imgH="419100" progId="Equation.DSMT4">
                  <p:embed/>
                </p:oleObj>
              </mc:Choice>
              <mc:Fallback>
                <p:oleObj name="Equation" r:id="rId32" imgW="1130300" imgH="419100" progId="Equation.DSMT4">
                  <p:embed/>
                  <p:pic>
                    <p:nvPicPr>
                      <p:cNvPr id="240" name="Object 24">
                        <a:extLst>
                          <a:ext uri="{FF2B5EF4-FFF2-40B4-BE49-F238E27FC236}">
                            <a16:creationId xmlns:a16="http://schemas.microsoft.com/office/drawing/2014/main" id="{20D3E57D-6759-4CC9-9A36-F575E206720E}"/>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792538" y="4514850"/>
                        <a:ext cx="1979612"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 name="Object 24">
            <a:extLst>
              <a:ext uri="{FF2B5EF4-FFF2-40B4-BE49-F238E27FC236}">
                <a16:creationId xmlns:a16="http://schemas.microsoft.com/office/drawing/2014/main" id="{338FF74F-909D-40FF-8D31-C45CFB8D687C}"/>
              </a:ext>
            </a:extLst>
          </p:cNvPr>
          <p:cNvGraphicFramePr>
            <a:graphicFrameLocks noChangeAspect="1"/>
          </p:cNvGraphicFramePr>
          <p:nvPr/>
        </p:nvGraphicFramePr>
        <p:xfrm>
          <a:off x="3933825" y="5440363"/>
          <a:ext cx="1958975" cy="441325"/>
        </p:xfrm>
        <a:graphic>
          <a:graphicData uri="http://schemas.openxmlformats.org/presentationml/2006/ole">
            <mc:AlternateContent xmlns:mc="http://schemas.openxmlformats.org/markup-compatibility/2006">
              <mc:Choice xmlns:v="urn:schemas-microsoft-com:vml" Requires="v">
                <p:oleObj spid="_x0000_s9232" name="Equation" r:id="rId34" imgW="787058" imgH="177723" progId="Equation.DSMT4">
                  <p:embed/>
                </p:oleObj>
              </mc:Choice>
              <mc:Fallback>
                <p:oleObj name="Equation" r:id="rId34" imgW="787058" imgH="177723" progId="Equation.DSMT4">
                  <p:embed/>
                  <p:pic>
                    <p:nvPicPr>
                      <p:cNvPr id="241" name="Object 24">
                        <a:extLst>
                          <a:ext uri="{FF2B5EF4-FFF2-40B4-BE49-F238E27FC236}">
                            <a16:creationId xmlns:a16="http://schemas.microsoft.com/office/drawing/2014/main" id="{338FF74F-909D-40FF-8D31-C45CFB8D687C}"/>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3933825" y="5440363"/>
                        <a:ext cx="195897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11" name="Cloud 16410">
            <a:extLst>
              <a:ext uri="{FF2B5EF4-FFF2-40B4-BE49-F238E27FC236}">
                <a16:creationId xmlns:a16="http://schemas.microsoft.com/office/drawing/2014/main" id="{BF476266-3D2D-4EFB-A79E-1768DCABD051}"/>
              </a:ext>
            </a:extLst>
          </p:cNvPr>
          <p:cNvSpPr/>
          <p:nvPr/>
        </p:nvSpPr>
        <p:spPr>
          <a:xfrm>
            <a:off x="3521075" y="2382838"/>
            <a:ext cx="1935163" cy="936625"/>
          </a:xfrm>
          <a:prstGeom prst="cloud">
            <a:avLst/>
          </a:prstGeom>
          <a:solidFill>
            <a:schemeClr val="bg1">
              <a:alpha val="6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3" name="Content Placeholder 2">
            <a:extLst>
              <a:ext uri="{FF2B5EF4-FFF2-40B4-BE49-F238E27FC236}">
                <a16:creationId xmlns:a16="http://schemas.microsoft.com/office/drawing/2014/main" id="{1B0828F5-2189-4121-8471-060FF0FDE4E3}"/>
              </a:ext>
            </a:extLst>
          </p:cNvPr>
          <p:cNvSpPr txBox="1">
            <a:spLocks/>
          </p:cNvSpPr>
          <p:nvPr/>
        </p:nvSpPr>
        <p:spPr bwMode="auto">
          <a:xfrm>
            <a:off x="6508750" y="3559175"/>
            <a:ext cx="24685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indent="-182563">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730250"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004888"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1279525"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17367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1939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26511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1083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buFont typeface="Wingdings" panose="05000000000000000000" pitchFamily="2" charset="2"/>
              <a:buNone/>
            </a:pPr>
            <a:r>
              <a:rPr lang="en-CA" altLang="en-US" sz="2300">
                <a:solidFill>
                  <a:srgbClr val="FF0000"/>
                </a:solidFill>
              </a:rPr>
              <a:t>Now, suppose there was a giant fog, we may have an ambiguous case</a:t>
            </a:r>
          </a:p>
        </p:txBody>
      </p:sp>
      <p:sp>
        <p:nvSpPr>
          <p:cNvPr id="244" name="Cloud 243">
            <a:extLst>
              <a:ext uri="{FF2B5EF4-FFF2-40B4-BE49-F238E27FC236}">
                <a16:creationId xmlns:a16="http://schemas.microsoft.com/office/drawing/2014/main" id="{2665176D-4F1E-4D80-B3D3-082A2F377419}"/>
              </a:ext>
            </a:extLst>
          </p:cNvPr>
          <p:cNvSpPr/>
          <p:nvPr/>
        </p:nvSpPr>
        <p:spPr>
          <a:xfrm>
            <a:off x="5049838" y="2082800"/>
            <a:ext cx="1935162" cy="936625"/>
          </a:xfrm>
          <a:prstGeom prst="cloud">
            <a:avLst/>
          </a:prstGeom>
          <a:solidFill>
            <a:schemeClr val="bg1">
              <a:alpha val="6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5" name="Cloud 244">
            <a:extLst>
              <a:ext uri="{FF2B5EF4-FFF2-40B4-BE49-F238E27FC236}">
                <a16:creationId xmlns:a16="http://schemas.microsoft.com/office/drawing/2014/main" id="{E10A1E66-9294-43EA-9E31-425BB4A38242}"/>
              </a:ext>
            </a:extLst>
          </p:cNvPr>
          <p:cNvSpPr/>
          <p:nvPr/>
        </p:nvSpPr>
        <p:spPr>
          <a:xfrm>
            <a:off x="6419850" y="1754188"/>
            <a:ext cx="1935163" cy="936625"/>
          </a:xfrm>
          <a:prstGeom prst="cloud">
            <a:avLst/>
          </a:prstGeom>
          <a:solidFill>
            <a:schemeClr val="bg1">
              <a:alpha val="6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46" name="Group 17">
            <a:extLst>
              <a:ext uri="{FF2B5EF4-FFF2-40B4-BE49-F238E27FC236}">
                <a16:creationId xmlns:a16="http://schemas.microsoft.com/office/drawing/2014/main" id="{F8AC5C0E-FFFB-4360-B1A7-B17EFF3636B9}"/>
              </a:ext>
            </a:extLst>
          </p:cNvPr>
          <p:cNvGrpSpPr/>
          <p:nvPr/>
        </p:nvGrpSpPr>
        <p:grpSpPr>
          <a:xfrm flipH="1">
            <a:off x="5387892" y="2417318"/>
            <a:ext cx="1296951" cy="588149"/>
            <a:chOff x="4564052" y="2035533"/>
            <a:chExt cx="795130" cy="739474"/>
          </a:xfrm>
          <a:solidFill>
            <a:srgbClr val="FF0000"/>
          </a:solidFill>
        </p:grpSpPr>
        <p:sp>
          <p:nvSpPr>
            <p:cNvPr id="247" name="Trapezoid 246">
              <a:extLst>
                <a:ext uri="{FF2B5EF4-FFF2-40B4-BE49-F238E27FC236}">
                  <a16:creationId xmlns:a16="http://schemas.microsoft.com/office/drawing/2014/main" id="{66B7D7CE-914D-4F1C-9BC0-CA657BA594EE}"/>
                </a:ext>
              </a:extLst>
            </p:cNvPr>
            <p:cNvSpPr/>
            <p:nvPr/>
          </p:nvSpPr>
          <p:spPr bwMode="auto">
            <a:xfrm flipV="1">
              <a:off x="4564052" y="2504662"/>
              <a:ext cx="795130" cy="270345"/>
            </a:xfrm>
            <a:prstGeom prst="trapezoid">
              <a:avLst>
                <a:gd name="adj" fmla="val 66177"/>
              </a:avLst>
            </a:prstGeom>
            <a:solidFill>
              <a:schemeClr val="accent4">
                <a:lumMod val="75000"/>
                <a:lumOff val="25000"/>
                <a:alpha val="92000"/>
              </a:schemeClr>
            </a:solidFill>
            <a:ln w="22225" cap="flat" cmpd="sng" algn="ctr">
              <a:solidFill>
                <a:schemeClr val="tx1"/>
              </a:solidFill>
              <a:prstDash val="solid"/>
              <a:round/>
              <a:headEnd type="none" w="med" len="med"/>
              <a:tailEnd type="none" w="med" len="med"/>
            </a:ln>
            <a:effectLst/>
          </p:spPr>
          <p:txBody>
            <a:bodyPr/>
            <a:lstStyle/>
            <a:p>
              <a:pPr>
                <a:defRPr/>
              </a:pPr>
              <a:r>
                <a:rPr lang="en-CA" sz="800" dirty="0"/>
                <a:t>X  0    0   </a:t>
              </a:r>
            </a:p>
          </p:txBody>
        </p:sp>
        <p:sp>
          <p:nvSpPr>
            <p:cNvPr id="248" name="Rectangle 247">
              <a:extLst>
                <a:ext uri="{FF2B5EF4-FFF2-40B4-BE49-F238E27FC236}">
                  <a16:creationId xmlns:a16="http://schemas.microsoft.com/office/drawing/2014/main" id="{E81E8E5B-B523-46EA-8830-6B7729F4A92B}"/>
                </a:ext>
              </a:extLst>
            </p:cNvPr>
            <p:cNvSpPr/>
            <p:nvPr/>
          </p:nvSpPr>
          <p:spPr bwMode="auto">
            <a:xfrm>
              <a:off x="4651513" y="2353586"/>
              <a:ext cx="469127" cy="151075"/>
            </a:xfrm>
            <a:prstGeom prst="rect">
              <a:avLst/>
            </a:prstGeom>
            <a:solidFill>
              <a:srgbClr val="FF0000">
                <a:alpha val="77000"/>
              </a:srgbClr>
            </a:solidFill>
            <a:ln w="19050" cap="flat" cmpd="sng" algn="ctr">
              <a:solidFill>
                <a:schemeClr val="tx1"/>
              </a:solidFill>
              <a:prstDash val="solid"/>
              <a:round/>
              <a:headEnd type="none" w="med" len="med"/>
              <a:tailEnd type="none" w="med" len="med"/>
            </a:ln>
            <a:effectLst/>
          </p:spPr>
          <p:txBody>
            <a:bodyPr/>
            <a:lstStyle/>
            <a:p>
              <a:pPr>
                <a:defRPr/>
              </a:pPr>
              <a:r>
                <a:rPr lang="en-CA" sz="300" dirty="0"/>
                <a:t>0 0 0 </a:t>
              </a:r>
            </a:p>
          </p:txBody>
        </p:sp>
        <p:sp>
          <p:nvSpPr>
            <p:cNvPr id="249" name="Rectangle 248">
              <a:extLst>
                <a:ext uri="{FF2B5EF4-FFF2-40B4-BE49-F238E27FC236}">
                  <a16:creationId xmlns:a16="http://schemas.microsoft.com/office/drawing/2014/main" id="{BD4068AE-E85B-4063-913A-1FE944BBB1EE}"/>
                </a:ext>
              </a:extLst>
            </p:cNvPr>
            <p:cNvSpPr/>
            <p:nvPr/>
          </p:nvSpPr>
          <p:spPr bwMode="auto">
            <a:xfrm>
              <a:off x="4707172" y="2258170"/>
              <a:ext cx="254442" cy="95416"/>
            </a:xfrm>
            <a:prstGeom prst="rect">
              <a:avLst/>
            </a:prstGeom>
            <a:solidFill>
              <a:srgbClr val="FF0000">
                <a:alpha val="77000"/>
              </a:srgbClr>
            </a:solidFill>
            <a:ln w="12700" cap="flat" cmpd="sng" algn="ctr">
              <a:solidFill>
                <a:schemeClr val="tx1"/>
              </a:solidFill>
              <a:prstDash val="solid"/>
              <a:round/>
              <a:headEnd type="none" w="med" len="med"/>
              <a:tailEnd type="none" w="med" len="med"/>
            </a:ln>
            <a:effectLst/>
          </p:spPr>
          <p:txBody>
            <a:bodyPr/>
            <a:lstStyle/>
            <a:p>
              <a:pPr>
                <a:defRPr/>
              </a:pPr>
              <a:endParaRPr lang="en-CA"/>
            </a:p>
          </p:txBody>
        </p:sp>
        <p:sp>
          <p:nvSpPr>
            <p:cNvPr id="250" name="Rectangle 249">
              <a:extLst>
                <a:ext uri="{FF2B5EF4-FFF2-40B4-BE49-F238E27FC236}">
                  <a16:creationId xmlns:a16="http://schemas.microsoft.com/office/drawing/2014/main" id="{EEE1ECD3-2526-42E5-8C35-8FAC29D01C1D}"/>
                </a:ext>
              </a:extLst>
            </p:cNvPr>
            <p:cNvSpPr/>
            <p:nvPr/>
          </p:nvSpPr>
          <p:spPr bwMode="auto">
            <a:xfrm>
              <a:off x="4764157" y="2035533"/>
              <a:ext cx="94091" cy="223962"/>
            </a:xfrm>
            <a:prstGeom prst="rect">
              <a:avLst/>
            </a:prstGeom>
            <a:solidFill>
              <a:schemeClr val="accent4">
                <a:lumMod val="85000"/>
                <a:lumOff val="15000"/>
              </a:schemeClr>
            </a:solidFill>
            <a:ln w="9525" cap="flat" cmpd="sng" algn="ctr">
              <a:solidFill>
                <a:schemeClr val="tx1"/>
              </a:solidFill>
              <a:prstDash val="solid"/>
              <a:round/>
              <a:headEnd type="none" w="med" len="med"/>
              <a:tailEnd type="none" w="med" len="med"/>
            </a:ln>
            <a:effectLst/>
          </p:spPr>
          <p:txBody>
            <a:bodyPr/>
            <a:lstStyle/>
            <a:p>
              <a:pPr>
                <a:defRPr/>
              </a:pPr>
              <a:endParaRPr lang="en-CA"/>
            </a:p>
          </p:txBody>
        </p:sp>
      </p:grpSp>
      <p:cxnSp>
        <p:nvCxnSpPr>
          <p:cNvPr id="251" name="Straight Arrow Connector 250">
            <a:extLst>
              <a:ext uri="{FF2B5EF4-FFF2-40B4-BE49-F238E27FC236}">
                <a16:creationId xmlns:a16="http://schemas.microsoft.com/office/drawing/2014/main" id="{1B2756BB-FBD8-48F8-9D59-1EF7BB188364}"/>
              </a:ext>
            </a:extLst>
          </p:cNvPr>
          <p:cNvCxnSpPr>
            <a:cxnSpLocks noChangeShapeType="1"/>
          </p:cNvCxnSpPr>
          <p:nvPr/>
        </p:nvCxnSpPr>
        <p:spPr bwMode="auto">
          <a:xfrm flipV="1">
            <a:off x="5214938" y="1508125"/>
            <a:ext cx="1136650" cy="1319213"/>
          </a:xfrm>
          <a:prstGeom prst="straightConnector1">
            <a:avLst/>
          </a:prstGeom>
          <a:noFill/>
          <a:ln w="22225" algn="ctr">
            <a:solidFill>
              <a:srgbClr val="FF0000"/>
            </a:solidFill>
            <a:round/>
            <a:headEnd type="stealth" w="lg" len="lg"/>
            <a:tailEnd type="stealth" w="lg" len="lg"/>
          </a:ln>
          <a:extLst>
            <a:ext uri="{909E8E84-426E-40DD-AFC4-6F175D3DCCD1}">
              <a14:hiddenFill xmlns:a14="http://schemas.microsoft.com/office/drawing/2010/main">
                <a:noFill/>
              </a14:hiddenFill>
            </a:ext>
          </a:extLst>
        </p:spPr>
      </p:cxnSp>
      <p:cxnSp>
        <p:nvCxnSpPr>
          <p:cNvPr id="252" name="Straight Arrow Connector 251">
            <a:extLst>
              <a:ext uri="{FF2B5EF4-FFF2-40B4-BE49-F238E27FC236}">
                <a16:creationId xmlns:a16="http://schemas.microsoft.com/office/drawing/2014/main" id="{5ECF156B-B746-4934-B944-FBE07949CC7E}"/>
              </a:ext>
            </a:extLst>
          </p:cNvPr>
          <p:cNvCxnSpPr>
            <a:cxnSpLocks noChangeShapeType="1"/>
          </p:cNvCxnSpPr>
          <p:nvPr/>
        </p:nvCxnSpPr>
        <p:spPr bwMode="auto">
          <a:xfrm flipV="1">
            <a:off x="1803400" y="2873375"/>
            <a:ext cx="3417888" cy="30163"/>
          </a:xfrm>
          <a:prstGeom prst="straightConnector1">
            <a:avLst/>
          </a:prstGeom>
          <a:noFill/>
          <a:ln w="22225" algn="ctr">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cxnSp>
      <p:graphicFrame>
        <p:nvGraphicFramePr>
          <p:cNvPr id="256" name="Object 4">
            <a:extLst>
              <a:ext uri="{FF2B5EF4-FFF2-40B4-BE49-F238E27FC236}">
                <a16:creationId xmlns:a16="http://schemas.microsoft.com/office/drawing/2014/main" id="{EDA96211-0CA5-4C82-BA0F-EF5F0BC1736A}"/>
              </a:ext>
            </a:extLst>
          </p:cNvPr>
          <p:cNvGraphicFramePr>
            <a:graphicFrameLocks noChangeAspect="1"/>
          </p:cNvGraphicFramePr>
          <p:nvPr/>
        </p:nvGraphicFramePr>
        <p:xfrm>
          <a:off x="2843213" y="2889250"/>
          <a:ext cx="947737" cy="457200"/>
        </p:xfrm>
        <a:graphic>
          <a:graphicData uri="http://schemas.openxmlformats.org/presentationml/2006/ole">
            <mc:AlternateContent xmlns:mc="http://schemas.openxmlformats.org/markup-compatibility/2006">
              <mc:Choice xmlns:v="urn:schemas-microsoft-com:vml" Requires="v">
                <p:oleObj spid="_x0000_s9233" name="Equation" r:id="rId36" imgW="368140" imgH="177723" progId="Equation.DSMT4">
                  <p:embed/>
                </p:oleObj>
              </mc:Choice>
              <mc:Fallback>
                <p:oleObj name="Equation" r:id="rId36" imgW="368140" imgH="177723" progId="Equation.DSMT4">
                  <p:embed/>
                  <p:pic>
                    <p:nvPicPr>
                      <p:cNvPr id="256" name="Object 4">
                        <a:extLst>
                          <a:ext uri="{FF2B5EF4-FFF2-40B4-BE49-F238E27FC236}">
                            <a16:creationId xmlns:a16="http://schemas.microsoft.com/office/drawing/2014/main" id="{EDA96211-0CA5-4C82-BA0F-EF5F0BC1736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43213" y="2889250"/>
                        <a:ext cx="94773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 name="Object 4">
            <a:extLst>
              <a:ext uri="{FF2B5EF4-FFF2-40B4-BE49-F238E27FC236}">
                <a16:creationId xmlns:a16="http://schemas.microsoft.com/office/drawing/2014/main" id="{94F86F51-2594-4BC9-88CA-A8A9CB9B2DD5}"/>
              </a:ext>
            </a:extLst>
          </p:cNvPr>
          <p:cNvGraphicFramePr>
            <a:graphicFrameLocks noChangeAspect="1"/>
          </p:cNvGraphicFramePr>
          <p:nvPr/>
        </p:nvGraphicFramePr>
        <p:xfrm>
          <a:off x="5737225" y="2116138"/>
          <a:ext cx="712788" cy="333375"/>
        </p:xfrm>
        <a:graphic>
          <a:graphicData uri="http://schemas.openxmlformats.org/presentationml/2006/ole">
            <mc:AlternateContent xmlns:mc="http://schemas.openxmlformats.org/markup-compatibility/2006">
              <mc:Choice xmlns:v="urn:schemas-microsoft-com:vml" Requires="v">
                <p:oleObj spid="_x0000_s9234" name="Equation" r:id="rId37" imgW="380670" imgH="177646" progId="Equation.DSMT4">
                  <p:embed/>
                </p:oleObj>
              </mc:Choice>
              <mc:Fallback>
                <p:oleObj name="Equation" r:id="rId37" imgW="380670" imgH="177646" progId="Equation.DSMT4">
                  <p:embed/>
                  <p:pic>
                    <p:nvPicPr>
                      <p:cNvPr id="257" name="Object 4">
                        <a:extLst>
                          <a:ext uri="{FF2B5EF4-FFF2-40B4-BE49-F238E27FC236}">
                            <a16:creationId xmlns:a16="http://schemas.microsoft.com/office/drawing/2014/main" id="{94F86F51-2594-4BC9-88CA-A8A9CB9B2DD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37225" y="2116138"/>
                        <a:ext cx="7127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8" name="Object 24">
            <a:extLst>
              <a:ext uri="{FF2B5EF4-FFF2-40B4-BE49-F238E27FC236}">
                <a16:creationId xmlns:a16="http://schemas.microsoft.com/office/drawing/2014/main" id="{B0A3A9A1-055D-4271-AEDA-9F37CB77C5A9}"/>
              </a:ext>
            </a:extLst>
          </p:cNvPr>
          <p:cNvGraphicFramePr>
            <a:graphicFrameLocks noChangeAspect="1"/>
          </p:cNvGraphicFramePr>
          <p:nvPr/>
        </p:nvGraphicFramePr>
        <p:xfrm>
          <a:off x="4891088" y="2616200"/>
          <a:ext cx="222250" cy="242888"/>
        </p:xfrm>
        <a:graphic>
          <a:graphicData uri="http://schemas.openxmlformats.org/presentationml/2006/ole">
            <mc:AlternateContent xmlns:mc="http://schemas.openxmlformats.org/markup-compatibility/2006">
              <mc:Choice xmlns:v="urn:schemas-microsoft-com:vml" Requires="v">
                <p:oleObj spid="_x0000_s9235" name="Equation" r:id="rId38" imgW="126835" imgH="139518" progId="Equation.DSMT4">
                  <p:embed/>
                </p:oleObj>
              </mc:Choice>
              <mc:Fallback>
                <p:oleObj name="Equation" r:id="rId38" imgW="126835" imgH="139518" progId="Equation.DSMT4">
                  <p:embed/>
                  <p:pic>
                    <p:nvPicPr>
                      <p:cNvPr id="258" name="Object 24">
                        <a:extLst>
                          <a:ext uri="{FF2B5EF4-FFF2-40B4-BE49-F238E27FC236}">
                            <a16:creationId xmlns:a16="http://schemas.microsoft.com/office/drawing/2014/main" id="{B0A3A9A1-055D-4271-AEDA-9F37CB77C5A9}"/>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891088" y="2616200"/>
                        <a:ext cx="222250" cy="242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9" name="Content Placeholder 2">
            <a:extLst>
              <a:ext uri="{FF2B5EF4-FFF2-40B4-BE49-F238E27FC236}">
                <a16:creationId xmlns:a16="http://schemas.microsoft.com/office/drawing/2014/main" id="{39FAAB4D-00A8-4162-9814-C336D6253DC6}"/>
              </a:ext>
            </a:extLst>
          </p:cNvPr>
          <p:cNvSpPr txBox="1">
            <a:spLocks/>
          </p:cNvSpPr>
          <p:nvPr/>
        </p:nvSpPr>
        <p:spPr bwMode="auto">
          <a:xfrm>
            <a:off x="3498850" y="3671888"/>
            <a:ext cx="3633788"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indent="-182563">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730250"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004888"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1279525"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17367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1939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26511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1083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buFont typeface="Wingdings" panose="05000000000000000000" pitchFamily="2" charset="2"/>
              <a:buNone/>
            </a:pPr>
            <a:r>
              <a:rPr lang="en-CA" altLang="en-US" sz="2300">
                <a:solidFill>
                  <a:srgbClr val="FF0000"/>
                </a:solidFill>
              </a:rPr>
              <a:t>Angle “x” is obtuse</a:t>
            </a:r>
          </a:p>
        </p:txBody>
      </p:sp>
      <p:graphicFrame>
        <p:nvGraphicFramePr>
          <p:cNvPr id="260" name="Object 24">
            <a:extLst>
              <a:ext uri="{FF2B5EF4-FFF2-40B4-BE49-F238E27FC236}">
                <a16:creationId xmlns:a16="http://schemas.microsoft.com/office/drawing/2014/main" id="{113A42F3-552F-4CEA-8E16-5811C73D6099}"/>
              </a:ext>
            </a:extLst>
          </p:cNvPr>
          <p:cNvGraphicFramePr>
            <a:graphicFrameLocks noChangeAspect="1"/>
          </p:cNvGraphicFramePr>
          <p:nvPr/>
        </p:nvGraphicFramePr>
        <p:xfrm>
          <a:off x="2089150" y="5989638"/>
          <a:ext cx="1468438" cy="454025"/>
        </p:xfrm>
        <a:graphic>
          <a:graphicData uri="http://schemas.openxmlformats.org/presentationml/2006/ole">
            <mc:AlternateContent xmlns:mc="http://schemas.openxmlformats.org/markup-compatibility/2006">
              <mc:Choice xmlns:v="urn:schemas-microsoft-com:vml" Requires="v">
                <p:oleObj spid="_x0000_s9236" name="Equation" r:id="rId39" imgW="736600" imgH="228600" progId="Equation.DSMT4">
                  <p:embed/>
                </p:oleObj>
              </mc:Choice>
              <mc:Fallback>
                <p:oleObj name="Equation" r:id="rId39" imgW="736600" imgH="228600" progId="Equation.DSMT4">
                  <p:embed/>
                  <p:pic>
                    <p:nvPicPr>
                      <p:cNvPr id="260" name="Object 24">
                        <a:extLst>
                          <a:ext uri="{FF2B5EF4-FFF2-40B4-BE49-F238E27FC236}">
                            <a16:creationId xmlns:a16="http://schemas.microsoft.com/office/drawing/2014/main" id="{113A42F3-552F-4CEA-8E16-5811C73D6099}"/>
                          </a:ext>
                        </a:extLst>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2089150" y="5989638"/>
                        <a:ext cx="14684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1" name="Object 24">
            <a:extLst>
              <a:ext uri="{FF2B5EF4-FFF2-40B4-BE49-F238E27FC236}">
                <a16:creationId xmlns:a16="http://schemas.microsoft.com/office/drawing/2014/main" id="{8F7A0FC7-200F-45A9-AFB2-4037A84120BD}"/>
              </a:ext>
            </a:extLst>
          </p:cNvPr>
          <p:cNvGraphicFramePr>
            <a:graphicFrameLocks noChangeAspect="1"/>
          </p:cNvGraphicFramePr>
          <p:nvPr/>
        </p:nvGraphicFramePr>
        <p:xfrm>
          <a:off x="5895975" y="1627188"/>
          <a:ext cx="244475" cy="287337"/>
        </p:xfrm>
        <a:graphic>
          <a:graphicData uri="http://schemas.openxmlformats.org/presentationml/2006/ole">
            <mc:AlternateContent xmlns:mc="http://schemas.openxmlformats.org/markup-compatibility/2006">
              <mc:Choice xmlns:v="urn:schemas-microsoft-com:vml" Requires="v">
                <p:oleObj spid="_x0000_s9237" name="Equation" r:id="rId41" imgW="139579" imgH="164957" progId="Equation.DSMT4">
                  <p:embed/>
                </p:oleObj>
              </mc:Choice>
              <mc:Fallback>
                <p:oleObj name="Equation" r:id="rId41" imgW="139579" imgH="164957" progId="Equation.DSMT4">
                  <p:embed/>
                  <p:pic>
                    <p:nvPicPr>
                      <p:cNvPr id="261" name="Object 24">
                        <a:extLst>
                          <a:ext uri="{FF2B5EF4-FFF2-40B4-BE49-F238E27FC236}">
                            <a16:creationId xmlns:a16="http://schemas.microsoft.com/office/drawing/2014/main" id="{8F7A0FC7-200F-45A9-AFB2-4037A84120BD}"/>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895975" y="1627188"/>
                        <a:ext cx="244475"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2" name="Object 24">
            <a:extLst>
              <a:ext uri="{FF2B5EF4-FFF2-40B4-BE49-F238E27FC236}">
                <a16:creationId xmlns:a16="http://schemas.microsoft.com/office/drawing/2014/main" id="{ED070E49-2EAB-4E0F-9B84-7EB680A2C586}"/>
              </a:ext>
            </a:extLst>
          </p:cNvPr>
          <p:cNvGraphicFramePr>
            <a:graphicFrameLocks noChangeAspect="1"/>
          </p:cNvGraphicFramePr>
          <p:nvPr/>
        </p:nvGraphicFramePr>
        <p:xfrm>
          <a:off x="4621213" y="4370388"/>
          <a:ext cx="1978025" cy="731837"/>
        </p:xfrm>
        <a:graphic>
          <a:graphicData uri="http://schemas.openxmlformats.org/presentationml/2006/ole">
            <mc:AlternateContent xmlns:mc="http://schemas.openxmlformats.org/markup-compatibility/2006">
              <mc:Choice xmlns:v="urn:schemas-microsoft-com:vml" Requires="v">
                <p:oleObj spid="_x0000_s9238" name="Equation" r:id="rId42" imgW="1130300" imgH="419100" progId="Equation.DSMT4">
                  <p:embed/>
                </p:oleObj>
              </mc:Choice>
              <mc:Fallback>
                <p:oleObj name="Equation" r:id="rId42" imgW="1130300" imgH="419100" progId="Equation.DSMT4">
                  <p:embed/>
                  <p:pic>
                    <p:nvPicPr>
                      <p:cNvPr id="262" name="Object 24">
                        <a:extLst>
                          <a:ext uri="{FF2B5EF4-FFF2-40B4-BE49-F238E27FC236}">
                            <a16:creationId xmlns:a16="http://schemas.microsoft.com/office/drawing/2014/main" id="{ED070E49-2EAB-4E0F-9B84-7EB680A2C586}"/>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621213" y="4370388"/>
                        <a:ext cx="1978025" cy="731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3" name="Object 24">
            <a:extLst>
              <a:ext uri="{FF2B5EF4-FFF2-40B4-BE49-F238E27FC236}">
                <a16:creationId xmlns:a16="http://schemas.microsoft.com/office/drawing/2014/main" id="{0F30CC23-0BAD-44CD-A2AC-9A4034FFFCD0}"/>
              </a:ext>
            </a:extLst>
          </p:cNvPr>
          <p:cNvGraphicFramePr>
            <a:graphicFrameLocks noChangeAspect="1"/>
          </p:cNvGraphicFramePr>
          <p:nvPr/>
        </p:nvGraphicFramePr>
        <p:xfrm>
          <a:off x="4184650" y="5218113"/>
          <a:ext cx="1844675" cy="731837"/>
        </p:xfrm>
        <a:graphic>
          <a:graphicData uri="http://schemas.openxmlformats.org/presentationml/2006/ole">
            <mc:AlternateContent xmlns:mc="http://schemas.openxmlformats.org/markup-compatibility/2006">
              <mc:Choice xmlns:v="urn:schemas-microsoft-com:vml" Requires="v">
                <p:oleObj spid="_x0000_s9239" name="Equation" r:id="rId44" imgW="1054100" imgH="419100" progId="Equation.DSMT4">
                  <p:embed/>
                </p:oleObj>
              </mc:Choice>
              <mc:Fallback>
                <p:oleObj name="Equation" r:id="rId44" imgW="1054100" imgH="419100" progId="Equation.DSMT4">
                  <p:embed/>
                  <p:pic>
                    <p:nvPicPr>
                      <p:cNvPr id="263" name="Object 24">
                        <a:extLst>
                          <a:ext uri="{FF2B5EF4-FFF2-40B4-BE49-F238E27FC236}">
                            <a16:creationId xmlns:a16="http://schemas.microsoft.com/office/drawing/2014/main" id="{0F30CC23-0BAD-44CD-A2AC-9A4034FFFCD0}"/>
                          </a:ext>
                        </a:extLst>
                      </p:cNvPr>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4184650" y="5218113"/>
                        <a:ext cx="1844675" cy="731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4" name="Object 24">
            <a:extLst>
              <a:ext uri="{FF2B5EF4-FFF2-40B4-BE49-F238E27FC236}">
                <a16:creationId xmlns:a16="http://schemas.microsoft.com/office/drawing/2014/main" id="{AE976DAC-4BB6-4FEC-B63A-23DB19E4F283}"/>
              </a:ext>
            </a:extLst>
          </p:cNvPr>
          <p:cNvGraphicFramePr>
            <a:graphicFrameLocks noChangeAspect="1"/>
          </p:cNvGraphicFramePr>
          <p:nvPr/>
        </p:nvGraphicFramePr>
        <p:xfrm>
          <a:off x="4273550" y="6142038"/>
          <a:ext cx="1928813" cy="442912"/>
        </p:xfrm>
        <a:graphic>
          <a:graphicData uri="http://schemas.openxmlformats.org/presentationml/2006/ole">
            <mc:AlternateContent xmlns:mc="http://schemas.openxmlformats.org/markup-compatibility/2006">
              <mc:Choice xmlns:v="urn:schemas-microsoft-com:vml" Requires="v">
                <p:oleObj spid="_x0000_s9240" name="Equation" r:id="rId46" imgW="774028" imgH="177646" progId="Equation.DSMT4">
                  <p:embed/>
                </p:oleObj>
              </mc:Choice>
              <mc:Fallback>
                <p:oleObj name="Equation" r:id="rId46" imgW="774028" imgH="177646" progId="Equation.DSMT4">
                  <p:embed/>
                  <p:pic>
                    <p:nvPicPr>
                      <p:cNvPr id="264" name="Object 24">
                        <a:extLst>
                          <a:ext uri="{FF2B5EF4-FFF2-40B4-BE49-F238E27FC236}">
                            <a16:creationId xmlns:a16="http://schemas.microsoft.com/office/drawing/2014/main" id="{AE976DAC-4BB6-4FEC-B63A-23DB19E4F283}"/>
                          </a:ext>
                        </a:extLst>
                      </p:cNvPr>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4273550" y="6142038"/>
                        <a:ext cx="1928813"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5" name="Object 24">
            <a:extLst>
              <a:ext uri="{FF2B5EF4-FFF2-40B4-BE49-F238E27FC236}">
                <a16:creationId xmlns:a16="http://schemas.microsoft.com/office/drawing/2014/main" id="{813E4AB2-E8C9-4E12-9DBD-B4A639FD641F}"/>
              </a:ext>
            </a:extLst>
          </p:cNvPr>
          <p:cNvGraphicFramePr>
            <a:graphicFrameLocks noChangeAspect="1"/>
          </p:cNvGraphicFramePr>
          <p:nvPr/>
        </p:nvGraphicFramePr>
        <p:xfrm>
          <a:off x="2163763" y="6400800"/>
          <a:ext cx="1239837" cy="403225"/>
        </p:xfrm>
        <a:graphic>
          <a:graphicData uri="http://schemas.openxmlformats.org/presentationml/2006/ole">
            <mc:AlternateContent xmlns:mc="http://schemas.openxmlformats.org/markup-compatibility/2006">
              <mc:Choice xmlns:v="urn:schemas-microsoft-com:vml" Requires="v">
                <p:oleObj spid="_x0000_s9241" name="Equation" r:id="rId48" imgW="622030" imgH="203112" progId="Equation.DSMT4">
                  <p:embed/>
                </p:oleObj>
              </mc:Choice>
              <mc:Fallback>
                <p:oleObj name="Equation" r:id="rId48" imgW="622030" imgH="203112" progId="Equation.DSMT4">
                  <p:embed/>
                  <p:pic>
                    <p:nvPicPr>
                      <p:cNvPr id="265" name="Object 24">
                        <a:extLst>
                          <a:ext uri="{FF2B5EF4-FFF2-40B4-BE49-F238E27FC236}">
                            <a16:creationId xmlns:a16="http://schemas.microsoft.com/office/drawing/2014/main" id="{813E4AB2-E8C9-4E12-9DBD-B4A639FD641F}"/>
                          </a:ext>
                        </a:extLst>
                      </p:cNvPr>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2163763" y="6400800"/>
                        <a:ext cx="1239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 name="Content Placeholder 2">
            <a:extLst>
              <a:ext uri="{FF2B5EF4-FFF2-40B4-BE49-F238E27FC236}">
                <a16:creationId xmlns:a16="http://schemas.microsoft.com/office/drawing/2014/main" id="{8ABE2647-F9F9-4999-8051-2C29AE7D10A2}"/>
              </a:ext>
            </a:extLst>
          </p:cNvPr>
          <p:cNvSpPr txBox="1">
            <a:spLocks/>
          </p:cNvSpPr>
          <p:nvPr/>
        </p:nvSpPr>
        <p:spPr bwMode="auto">
          <a:xfrm>
            <a:off x="170834" y="3598843"/>
            <a:ext cx="9387851"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indent="-182563">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730250"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004888"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1279525"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17367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1939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26511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1083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buFont typeface="Wingdings" panose="05000000000000000000" pitchFamily="2" charset="2"/>
              <a:buNone/>
            </a:pPr>
            <a:r>
              <a:rPr lang="en-CA" altLang="en-US" sz="2300" dirty="0">
                <a:solidFill>
                  <a:srgbClr val="FF0000"/>
                </a:solidFill>
              </a:rPr>
              <a:t>A cruise ship is 37.5 km from a port and 22 km from an oil tanker.   The angle created by the cruise and oil tanker is 25degrees at the lighthouse.  How far is the oil tanker from the lighthouse?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wipe(left)">
                                      <p:cBhvr>
                                        <p:cTn id="7" dur="1000"/>
                                        <p:tgtEl>
                                          <p:spTgt spid="187"/>
                                        </p:tgtEl>
                                      </p:cBhvr>
                                    </p:animEffect>
                                  </p:childTnLst>
                                </p:cTn>
                              </p:par>
                            </p:childTnLst>
                          </p:cTn>
                        </p:par>
                        <p:par>
                          <p:cTn id="8" fill="hold" nodeType="afterGroup">
                            <p:stCondLst>
                              <p:cond delay="1000"/>
                            </p:stCondLst>
                            <p:childTnLst>
                              <p:par>
                                <p:cTn id="9" presetID="22" presetClass="entr" presetSubtype="1" fill="hold" nodeType="afterEffect">
                                  <p:stCondLst>
                                    <p:cond delay="0"/>
                                  </p:stCondLst>
                                  <p:childTnLst>
                                    <p:set>
                                      <p:cBhvr>
                                        <p:cTn id="10" dur="1" fill="hold">
                                          <p:stCondLst>
                                            <p:cond delay="0"/>
                                          </p:stCondLst>
                                        </p:cTn>
                                        <p:tgtEl>
                                          <p:spTgt spid="186"/>
                                        </p:tgtEl>
                                        <p:attrNameLst>
                                          <p:attrName>style.visibility</p:attrName>
                                        </p:attrNameLst>
                                      </p:cBhvr>
                                      <p:to>
                                        <p:strVal val="visible"/>
                                      </p:to>
                                    </p:set>
                                    <p:animEffect transition="in" filter="wipe(up)">
                                      <p:cBhvr>
                                        <p:cTn id="11" dur="1000"/>
                                        <p:tgtEl>
                                          <p:spTgt spid="18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190"/>
                                        </p:tgtEl>
                                        <p:attrNameLst>
                                          <p:attrName>style.visibility</p:attrName>
                                        </p:attrNameLst>
                                      </p:cBhvr>
                                      <p:to>
                                        <p:strVal val="visible"/>
                                      </p:to>
                                    </p:set>
                                    <p:animEffect transition="in" filter="fade">
                                      <p:cBhvr>
                                        <p:cTn id="16" dur="2000"/>
                                        <p:tgtEl>
                                          <p:spTgt spid="190"/>
                                        </p:tgtEl>
                                      </p:cBhvr>
                                    </p:animEffect>
                                  </p:childTnLst>
                                </p:cTn>
                              </p:par>
                              <p:par>
                                <p:cTn id="17" presetID="10" presetClass="entr" presetSubtype="0" fill="hold" nodeType="withEffect">
                                  <p:stCondLst>
                                    <p:cond delay="0"/>
                                  </p:stCondLst>
                                  <p:childTnLst>
                                    <p:set>
                                      <p:cBhvr>
                                        <p:cTn id="18" dur="1" fill="hold">
                                          <p:stCondLst>
                                            <p:cond delay="0"/>
                                          </p:stCondLst>
                                        </p:cTn>
                                        <p:tgtEl>
                                          <p:spTgt spid="185"/>
                                        </p:tgtEl>
                                        <p:attrNameLst>
                                          <p:attrName>style.visibility</p:attrName>
                                        </p:attrNameLst>
                                      </p:cBhvr>
                                      <p:to>
                                        <p:strVal val="visible"/>
                                      </p:to>
                                    </p:set>
                                    <p:animEffect transition="in" filter="fade">
                                      <p:cBhvr>
                                        <p:cTn id="19" dur="500"/>
                                        <p:tgtEl>
                                          <p:spTgt spid="18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88"/>
                                        </p:tgtEl>
                                        <p:attrNameLst>
                                          <p:attrName>style.visibility</p:attrName>
                                        </p:attrNameLst>
                                      </p:cBhvr>
                                      <p:to>
                                        <p:strVal val="visible"/>
                                      </p:to>
                                    </p:set>
                                    <p:animEffect transition="in" filter="wipe(left)">
                                      <p:cBhvr>
                                        <p:cTn id="24" dur="500"/>
                                        <p:tgtEl>
                                          <p:spTgt spid="18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fade">
                                      <p:cBhvr>
                                        <p:cTn id="29" dur="500"/>
                                        <p:tgtEl>
                                          <p:spTgt spid="184"/>
                                        </p:tgtEl>
                                      </p:cBhvr>
                                    </p:animEffect>
                                  </p:childTnLst>
                                </p:cTn>
                              </p:par>
                              <p:par>
                                <p:cTn id="30" presetID="10" presetClass="entr" presetSubtype="0" fill="hold" nodeType="withEffect">
                                  <p:stCondLst>
                                    <p:cond delay="0"/>
                                  </p:stCondLst>
                                  <p:childTnLst>
                                    <p:set>
                                      <p:cBhvr>
                                        <p:cTn id="31" dur="1" fill="hold">
                                          <p:stCondLst>
                                            <p:cond delay="0"/>
                                          </p:stCondLst>
                                        </p:cTn>
                                        <p:tgtEl>
                                          <p:spTgt spid="191"/>
                                        </p:tgtEl>
                                        <p:attrNameLst>
                                          <p:attrName>style.visibility</p:attrName>
                                        </p:attrNameLst>
                                      </p:cBhvr>
                                      <p:to>
                                        <p:strVal val="visible"/>
                                      </p:to>
                                    </p:set>
                                    <p:animEffect transition="in" filter="fade">
                                      <p:cBhvr>
                                        <p:cTn id="32" dur="2000"/>
                                        <p:tgtEl>
                                          <p:spTgt spid="19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xit" presetSubtype="0" fill="hold" grpId="0" nodeType="clickEffect">
                                  <p:stCondLst>
                                    <p:cond delay="0"/>
                                  </p:stCondLst>
                                  <p:childTnLst>
                                    <p:animEffect transition="out" filter="fade">
                                      <p:cBhvr>
                                        <p:cTn id="36" dur="500"/>
                                        <p:tgtEl>
                                          <p:spTgt spid="225"/>
                                        </p:tgtEl>
                                      </p:cBhvr>
                                    </p:animEffect>
                                    <p:set>
                                      <p:cBhvr>
                                        <p:cTn id="37" dur="1" fill="hold">
                                          <p:stCondLst>
                                            <p:cond delay="499"/>
                                          </p:stCondLst>
                                        </p:cTn>
                                        <p:tgtEl>
                                          <p:spTgt spid="225"/>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30"/>
                                        </p:tgtEl>
                                        <p:attrNameLst>
                                          <p:attrName>style.visibility</p:attrName>
                                        </p:attrNameLst>
                                      </p:cBhvr>
                                      <p:to>
                                        <p:strVal val="visible"/>
                                      </p:to>
                                    </p:set>
                                    <p:animEffect transition="in" filter="fade">
                                      <p:cBhvr>
                                        <p:cTn id="42" dur="500"/>
                                        <p:tgtEl>
                                          <p:spTgt spid="23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32"/>
                                        </p:tgtEl>
                                        <p:attrNameLst>
                                          <p:attrName>style.visibility</p:attrName>
                                        </p:attrNameLst>
                                      </p:cBhvr>
                                      <p:to>
                                        <p:strVal val="visible"/>
                                      </p:to>
                                    </p:set>
                                    <p:animEffect transition="in" filter="fade">
                                      <p:cBhvr>
                                        <p:cTn id="47" dur="500"/>
                                        <p:tgtEl>
                                          <p:spTgt spid="23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34"/>
                                        </p:tgtEl>
                                        <p:attrNameLst>
                                          <p:attrName>style.visibility</p:attrName>
                                        </p:attrNameLst>
                                      </p:cBhvr>
                                      <p:to>
                                        <p:strVal val="visible"/>
                                      </p:to>
                                    </p:set>
                                    <p:animEffect transition="in" filter="fade">
                                      <p:cBhvr>
                                        <p:cTn id="52" dur="500"/>
                                        <p:tgtEl>
                                          <p:spTgt spid="23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35"/>
                                        </p:tgtEl>
                                        <p:attrNameLst>
                                          <p:attrName>style.visibility</p:attrName>
                                        </p:attrNameLst>
                                      </p:cBhvr>
                                      <p:to>
                                        <p:strVal val="visible"/>
                                      </p:to>
                                    </p:set>
                                    <p:animEffect transition="in" filter="fade">
                                      <p:cBhvr>
                                        <p:cTn id="57" dur="500"/>
                                        <p:tgtEl>
                                          <p:spTgt spid="23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36"/>
                                        </p:tgtEl>
                                        <p:attrNameLst>
                                          <p:attrName>style.visibility</p:attrName>
                                        </p:attrNameLst>
                                      </p:cBhvr>
                                      <p:to>
                                        <p:strVal val="visible"/>
                                      </p:to>
                                    </p:set>
                                    <p:animEffect transition="in" filter="fade">
                                      <p:cBhvr>
                                        <p:cTn id="62" dur="500"/>
                                        <p:tgtEl>
                                          <p:spTgt spid="23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37"/>
                                        </p:tgtEl>
                                        <p:attrNameLst>
                                          <p:attrName>style.visibility</p:attrName>
                                        </p:attrNameLst>
                                      </p:cBhvr>
                                      <p:to>
                                        <p:strVal val="visible"/>
                                      </p:to>
                                    </p:set>
                                    <p:animEffect transition="in" filter="fade">
                                      <p:cBhvr>
                                        <p:cTn id="67" dur="500"/>
                                        <p:tgtEl>
                                          <p:spTgt spid="23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238"/>
                                        </p:tgtEl>
                                        <p:attrNameLst>
                                          <p:attrName>style.visibility</p:attrName>
                                        </p:attrNameLst>
                                      </p:cBhvr>
                                      <p:to>
                                        <p:strVal val="visible"/>
                                      </p:to>
                                    </p:set>
                                    <p:animEffect transition="in" filter="fade">
                                      <p:cBhvr>
                                        <p:cTn id="72" dur="500"/>
                                        <p:tgtEl>
                                          <p:spTgt spid="23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239"/>
                                        </p:tgtEl>
                                        <p:attrNameLst>
                                          <p:attrName>style.visibility</p:attrName>
                                        </p:attrNameLst>
                                      </p:cBhvr>
                                      <p:to>
                                        <p:strVal val="visible"/>
                                      </p:to>
                                    </p:set>
                                    <p:animEffect transition="in" filter="fade">
                                      <p:cBhvr>
                                        <p:cTn id="77" dur="500"/>
                                        <p:tgtEl>
                                          <p:spTgt spid="23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240"/>
                                        </p:tgtEl>
                                        <p:attrNameLst>
                                          <p:attrName>style.visibility</p:attrName>
                                        </p:attrNameLst>
                                      </p:cBhvr>
                                      <p:to>
                                        <p:strVal val="visible"/>
                                      </p:to>
                                    </p:set>
                                    <p:animEffect transition="in" filter="fade">
                                      <p:cBhvr>
                                        <p:cTn id="82" dur="500"/>
                                        <p:tgtEl>
                                          <p:spTgt spid="240"/>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241"/>
                                        </p:tgtEl>
                                        <p:attrNameLst>
                                          <p:attrName>style.visibility</p:attrName>
                                        </p:attrNameLst>
                                      </p:cBhvr>
                                      <p:to>
                                        <p:strVal val="visible"/>
                                      </p:to>
                                    </p:set>
                                    <p:animEffect transition="in" filter="fade">
                                      <p:cBhvr>
                                        <p:cTn id="87" dur="500"/>
                                        <p:tgtEl>
                                          <p:spTgt spid="24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43">
                                            <p:txEl>
                                              <p:pRg st="0" end="0"/>
                                            </p:txEl>
                                          </p:spTgt>
                                        </p:tgtEl>
                                        <p:attrNameLst>
                                          <p:attrName>style.visibility</p:attrName>
                                        </p:attrNameLst>
                                      </p:cBhvr>
                                      <p:to>
                                        <p:strVal val="visible"/>
                                      </p:to>
                                    </p:set>
                                    <p:animEffect transition="in" filter="fade">
                                      <p:cBhvr>
                                        <p:cTn id="92" dur="500"/>
                                        <p:tgtEl>
                                          <p:spTgt spid="243">
                                            <p:txEl>
                                              <p:pRg st="0" end="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nodeType="clickEffect">
                                  <p:stCondLst>
                                    <p:cond delay="0"/>
                                  </p:stCondLst>
                                  <p:childTnLst>
                                    <p:set>
                                      <p:cBhvr>
                                        <p:cTn id="96" dur="1" fill="hold">
                                          <p:stCondLst>
                                            <p:cond delay="0"/>
                                          </p:stCondLst>
                                        </p:cTn>
                                        <p:tgtEl>
                                          <p:spTgt spid="245"/>
                                        </p:tgtEl>
                                        <p:attrNameLst>
                                          <p:attrName>style.visibility</p:attrName>
                                        </p:attrNameLst>
                                      </p:cBhvr>
                                      <p:to>
                                        <p:strVal val="visible"/>
                                      </p:to>
                                    </p:set>
                                    <p:animEffect transition="in" filter="fade">
                                      <p:cBhvr>
                                        <p:cTn id="97" dur="500"/>
                                        <p:tgtEl>
                                          <p:spTgt spid="245"/>
                                        </p:tgtEl>
                                      </p:cBhvr>
                                    </p:animEffect>
                                  </p:childTnLst>
                                </p:cTn>
                              </p:par>
                              <p:par>
                                <p:cTn id="98" presetID="10" presetClass="entr" presetSubtype="0" fill="hold" nodeType="withEffect">
                                  <p:stCondLst>
                                    <p:cond delay="0"/>
                                  </p:stCondLst>
                                  <p:childTnLst>
                                    <p:set>
                                      <p:cBhvr>
                                        <p:cTn id="99" dur="1" fill="hold">
                                          <p:stCondLst>
                                            <p:cond delay="0"/>
                                          </p:stCondLst>
                                        </p:cTn>
                                        <p:tgtEl>
                                          <p:spTgt spid="244"/>
                                        </p:tgtEl>
                                        <p:attrNameLst>
                                          <p:attrName>style.visibility</p:attrName>
                                        </p:attrNameLst>
                                      </p:cBhvr>
                                      <p:to>
                                        <p:strVal val="visible"/>
                                      </p:to>
                                    </p:set>
                                    <p:animEffect transition="in" filter="fade">
                                      <p:cBhvr>
                                        <p:cTn id="100" dur="500"/>
                                        <p:tgtEl>
                                          <p:spTgt spid="244"/>
                                        </p:tgtEl>
                                      </p:cBhvr>
                                    </p:animEffect>
                                  </p:childTnLst>
                                </p:cTn>
                              </p:par>
                              <p:par>
                                <p:cTn id="101" presetID="10" presetClass="entr" presetSubtype="0" fill="hold" nodeType="withEffect">
                                  <p:stCondLst>
                                    <p:cond delay="0"/>
                                  </p:stCondLst>
                                  <p:childTnLst>
                                    <p:set>
                                      <p:cBhvr>
                                        <p:cTn id="102" dur="1" fill="hold">
                                          <p:stCondLst>
                                            <p:cond delay="0"/>
                                          </p:stCondLst>
                                        </p:cTn>
                                        <p:tgtEl>
                                          <p:spTgt spid="16411"/>
                                        </p:tgtEl>
                                        <p:attrNameLst>
                                          <p:attrName>style.visibility</p:attrName>
                                        </p:attrNameLst>
                                      </p:cBhvr>
                                      <p:to>
                                        <p:strVal val="visible"/>
                                      </p:to>
                                    </p:set>
                                    <p:animEffect transition="in" filter="fade">
                                      <p:cBhvr>
                                        <p:cTn id="103" dur="500"/>
                                        <p:tgtEl>
                                          <p:spTgt spid="16411"/>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0" presetClass="entr" presetSubtype="0" fill="hold" nodeType="clickEffect">
                                  <p:stCondLst>
                                    <p:cond delay="0"/>
                                  </p:stCondLst>
                                  <p:childTnLst>
                                    <p:set>
                                      <p:cBhvr>
                                        <p:cTn id="107" dur="1" fill="hold">
                                          <p:stCondLst>
                                            <p:cond delay="0"/>
                                          </p:stCondLst>
                                        </p:cTn>
                                        <p:tgtEl>
                                          <p:spTgt spid="246"/>
                                        </p:tgtEl>
                                        <p:attrNameLst>
                                          <p:attrName>style.visibility</p:attrName>
                                        </p:attrNameLst>
                                      </p:cBhvr>
                                      <p:to>
                                        <p:strVal val="visible"/>
                                      </p:to>
                                    </p:set>
                                    <p:animEffect transition="in" filter="fade">
                                      <p:cBhvr>
                                        <p:cTn id="108" dur="500"/>
                                        <p:tgtEl>
                                          <p:spTgt spid="246"/>
                                        </p:tgtEl>
                                      </p:cBhvr>
                                    </p:animEffect>
                                  </p:childTnLst>
                                </p:cTn>
                              </p:par>
                              <p:par>
                                <p:cTn id="109" presetID="10" presetClass="exit" presetSubtype="0" fill="hold" nodeType="withEffect">
                                  <p:stCondLst>
                                    <p:cond delay="0"/>
                                  </p:stCondLst>
                                  <p:childTnLst>
                                    <p:animEffect transition="out" filter="fade">
                                      <p:cBhvr>
                                        <p:cTn id="110" dur="500"/>
                                        <p:tgtEl>
                                          <p:spTgt spid="177"/>
                                        </p:tgtEl>
                                      </p:cBhvr>
                                    </p:animEffect>
                                    <p:set>
                                      <p:cBhvr>
                                        <p:cTn id="111" dur="1" fill="hold">
                                          <p:stCondLst>
                                            <p:cond delay="499"/>
                                          </p:stCondLst>
                                        </p:cTn>
                                        <p:tgtEl>
                                          <p:spTgt spid="177"/>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xit" presetSubtype="0" fill="hold" nodeType="clickEffect">
                                  <p:stCondLst>
                                    <p:cond delay="0"/>
                                  </p:stCondLst>
                                  <p:childTnLst>
                                    <p:animEffect transition="out" filter="fade">
                                      <p:cBhvr>
                                        <p:cTn id="115" dur="500"/>
                                        <p:tgtEl>
                                          <p:spTgt spid="186"/>
                                        </p:tgtEl>
                                      </p:cBhvr>
                                    </p:animEffect>
                                    <p:set>
                                      <p:cBhvr>
                                        <p:cTn id="116" dur="1" fill="hold">
                                          <p:stCondLst>
                                            <p:cond delay="499"/>
                                          </p:stCondLst>
                                        </p:cTn>
                                        <p:tgtEl>
                                          <p:spTgt spid="186"/>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245"/>
                                        </p:tgtEl>
                                      </p:cBhvr>
                                    </p:animEffect>
                                    <p:set>
                                      <p:cBhvr>
                                        <p:cTn id="119" dur="1" fill="hold">
                                          <p:stCondLst>
                                            <p:cond delay="499"/>
                                          </p:stCondLst>
                                        </p:cTn>
                                        <p:tgtEl>
                                          <p:spTgt spid="245"/>
                                        </p:tgtEl>
                                        <p:attrNameLst>
                                          <p:attrName>style.visibility</p:attrName>
                                        </p:attrNameLst>
                                      </p:cBhvr>
                                      <p:to>
                                        <p:strVal val="hidden"/>
                                      </p:to>
                                    </p:set>
                                  </p:childTnLst>
                                </p:cTn>
                              </p:par>
                              <p:par>
                                <p:cTn id="120" presetID="10" presetClass="exit" presetSubtype="0" fill="hold" nodeType="withEffect">
                                  <p:stCondLst>
                                    <p:cond delay="0"/>
                                  </p:stCondLst>
                                  <p:childTnLst>
                                    <p:animEffect transition="out" filter="fade">
                                      <p:cBhvr>
                                        <p:cTn id="121" dur="500"/>
                                        <p:tgtEl>
                                          <p:spTgt spid="244"/>
                                        </p:tgtEl>
                                      </p:cBhvr>
                                    </p:animEffect>
                                    <p:set>
                                      <p:cBhvr>
                                        <p:cTn id="122" dur="1" fill="hold">
                                          <p:stCondLst>
                                            <p:cond delay="499"/>
                                          </p:stCondLst>
                                        </p:cTn>
                                        <p:tgtEl>
                                          <p:spTgt spid="244"/>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500"/>
                                        <p:tgtEl>
                                          <p:spTgt spid="16411"/>
                                        </p:tgtEl>
                                      </p:cBhvr>
                                    </p:animEffect>
                                    <p:set>
                                      <p:cBhvr>
                                        <p:cTn id="125" dur="1" fill="hold">
                                          <p:stCondLst>
                                            <p:cond delay="499"/>
                                          </p:stCondLst>
                                        </p:cTn>
                                        <p:tgtEl>
                                          <p:spTgt spid="16411"/>
                                        </p:tgtEl>
                                        <p:attrNameLst>
                                          <p:attrName>style.visibility</p:attrName>
                                        </p:attrNameLst>
                                      </p:cBhvr>
                                      <p:to>
                                        <p:strVal val="hidden"/>
                                      </p:to>
                                    </p:set>
                                  </p:childTnLst>
                                </p:cTn>
                              </p:par>
                              <p:par>
                                <p:cTn id="126" presetID="10" presetClass="exit" presetSubtype="0" fill="hold" nodeType="withEffect">
                                  <p:stCondLst>
                                    <p:cond delay="0"/>
                                  </p:stCondLst>
                                  <p:childTnLst>
                                    <p:animEffect transition="out" filter="fade">
                                      <p:cBhvr>
                                        <p:cTn id="127" dur="500"/>
                                        <p:tgtEl>
                                          <p:spTgt spid="185"/>
                                        </p:tgtEl>
                                      </p:cBhvr>
                                    </p:animEffect>
                                    <p:set>
                                      <p:cBhvr>
                                        <p:cTn id="128" dur="1" fill="hold">
                                          <p:stCondLst>
                                            <p:cond delay="499"/>
                                          </p:stCondLst>
                                        </p:cTn>
                                        <p:tgtEl>
                                          <p:spTgt spid="185"/>
                                        </p:tgtEl>
                                        <p:attrNameLst>
                                          <p:attrName>style.visibility</p:attrName>
                                        </p:attrNameLst>
                                      </p:cBhvr>
                                      <p:to>
                                        <p:strVal val="hidden"/>
                                      </p:to>
                                    </p:set>
                                  </p:childTnLst>
                                </p:cTn>
                              </p:par>
                              <p:par>
                                <p:cTn id="129" presetID="10" presetClass="exit" presetSubtype="0" fill="hold" nodeType="withEffect">
                                  <p:stCondLst>
                                    <p:cond delay="0"/>
                                  </p:stCondLst>
                                  <p:childTnLst>
                                    <p:animEffect transition="out" filter="fade">
                                      <p:cBhvr>
                                        <p:cTn id="130" dur="500"/>
                                        <p:tgtEl>
                                          <p:spTgt spid="188"/>
                                        </p:tgtEl>
                                      </p:cBhvr>
                                    </p:animEffect>
                                    <p:set>
                                      <p:cBhvr>
                                        <p:cTn id="131" dur="1" fill="hold">
                                          <p:stCondLst>
                                            <p:cond delay="499"/>
                                          </p:stCondLst>
                                        </p:cTn>
                                        <p:tgtEl>
                                          <p:spTgt spid="188"/>
                                        </p:tgtEl>
                                        <p:attrNameLst>
                                          <p:attrName>style.visibility</p:attrName>
                                        </p:attrNameLst>
                                      </p:cBhvr>
                                      <p:to>
                                        <p:strVal val="hidden"/>
                                      </p:to>
                                    </p:set>
                                  </p:childTnLst>
                                </p:cTn>
                              </p:par>
                              <p:par>
                                <p:cTn id="132" presetID="10" presetClass="exit" presetSubtype="0" fill="hold" nodeType="withEffect">
                                  <p:stCondLst>
                                    <p:cond delay="0"/>
                                  </p:stCondLst>
                                  <p:childTnLst>
                                    <p:animEffect transition="out" filter="fade">
                                      <p:cBhvr>
                                        <p:cTn id="133" dur="500"/>
                                        <p:tgtEl>
                                          <p:spTgt spid="191"/>
                                        </p:tgtEl>
                                      </p:cBhvr>
                                    </p:animEffect>
                                    <p:set>
                                      <p:cBhvr>
                                        <p:cTn id="134" dur="1" fill="hold">
                                          <p:stCondLst>
                                            <p:cond delay="499"/>
                                          </p:stCondLst>
                                        </p:cTn>
                                        <p:tgtEl>
                                          <p:spTgt spid="191"/>
                                        </p:tgtEl>
                                        <p:attrNameLst>
                                          <p:attrName>style.visibility</p:attrName>
                                        </p:attrNameLst>
                                      </p:cBhvr>
                                      <p:to>
                                        <p:strVal val="hidden"/>
                                      </p:to>
                                    </p:set>
                                  </p:childTnLst>
                                </p:cTn>
                              </p:par>
                              <p:par>
                                <p:cTn id="135" presetID="10" presetClass="exit" presetSubtype="0" fill="hold" nodeType="withEffect">
                                  <p:stCondLst>
                                    <p:cond delay="0"/>
                                  </p:stCondLst>
                                  <p:childTnLst>
                                    <p:animEffect transition="out" filter="fade">
                                      <p:cBhvr>
                                        <p:cTn id="136" dur="500"/>
                                        <p:tgtEl>
                                          <p:spTgt spid="232"/>
                                        </p:tgtEl>
                                      </p:cBhvr>
                                    </p:animEffect>
                                    <p:set>
                                      <p:cBhvr>
                                        <p:cTn id="137" dur="1" fill="hold">
                                          <p:stCondLst>
                                            <p:cond delay="499"/>
                                          </p:stCondLst>
                                        </p:cTn>
                                        <p:tgtEl>
                                          <p:spTgt spid="232"/>
                                        </p:tgtEl>
                                        <p:attrNameLst>
                                          <p:attrName>style.visibility</p:attrName>
                                        </p:attrNameLst>
                                      </p:cBhvr>
                                      <p:to>
                                        <p:strVal val="hidden"/>
                                      </p:to>
                                    </p:set>
                                  </p:childTnLst>
                                </p:cTn>
                              </p:par>
                              <p:par>
                                <p:cTn id="138" presetID="10" presetClass="exit" presetSubtype="0" fill="hold" nodeType="withEffect">
                                  <p:stCondLst>
                                    <p:cond delay="0"/>
                                  </p:stCondLst>
                                  <p:childTnLst>
                                    <p:animEffect transition="out" filter="fade">
                                      <p:cBhvr>
                                        <p:cTn id="139" dur="500"/>
                                        <p:tgtEl>
                                          <p:spTgt spid="237"/>
                                        </p:tgtEl>
                                      </p:cBhvr>
                                    </p:animEffect>
                                    <p:set>
                                      <p:cBhvr>
                                        <p:cTn id="140" dur="1" fill="hold">
                                          <p:stCondLst>
                                            <p:cond delay="499"/>
                                          </p:stCondLst>
                                        </p:cTn>
                                        <p:tgtEl>
                                          <p:spTgt spid="237"/>
                                        </p:tgtEl>
                                        <p:attrNameLst>
                                          <p:attrName>style.visibility</p:attrName>
                                        </p:attrNameLst>
                                      </p:cBhvr>
                                      <p:to>
                                        <p:strVal val="hidden"/>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1" fill="hold" nodeType="clickEffect">
                                  <p:stCondLst>
                                    <p:cond delay="0"/>
                                  </p:stCondLst>
                                  <p:childTnLst>
                                    <p:set>
                                      <p:cBhvr>
                                        <p:cTn id="144" dur="1" fill="hold">
                                          <p:stCondLst>
                                            <p:cond delay="0"/>
                                          </p:stCondLst>
                                        </p:cTn>
                                        <p:tgtEl>
                                          <p:spTgt spid="251"/>
                                        </p:tgtEl>
                                        <p:attrNameLst>
                                          <p:attrName>style.visibility</p:attrName>
                                        </p:attrNameLst>
                                      </p:cBhvr>
                                      <p:to>
                                        <p:strVal val="visible"/>
                                      </p:to>
                                    </p:set>
                                    <p:animEffect transition="in" filter="wipe(up)">
                                      <p:cBhvr>
                                        <p:cTn id="145" dur="1000"/>
                                        <p:tgtEl>
                                          <p:spTgt spid="251"/>
                                        </p:tgtEl>
                                      </p:cBhvr>
                                    </p:animEffect>
                                  </p:childTnLst>
                                </p:cTn>
                              </p:par>
                              <p:par>
                                <p:cTn id="146" presetID="10" presetClass="entr" presetSubtype="0" fill="hold" nodeType="withEffect">
                                  <p:stCondLst>
                                    <p:cond delay="0"/>
                                  </p:stCondLst>
                                  <p:childTnLst>
                                    <p:set>
                                      <p:cBhvr>
                                        <p:cTn id="147" dur="1" fill="hold">
                                          <p:stCondLst>
                                            <p:cond delay="0"/>
                                          </p:stCondLst>
                                        </p:cTn>
                                        <p:tgtEl>
                                          <p:spTgt spid="257"/>
                                        </p:tgtEl>
                                        <p:attrNameLst>
                                          <p:attrName>style.visibility</p:attrName>
                                        </p:attrNameLst>
                                      </p:cBhvr>
                                      <p:to>
                                        <p:strVal val="visible"/>
                                      </p:to>
                                    </p:set>
                                    <p:animEffect transition="in" filter="fade">
                                      <p:cBhvr>
                                        <p:cTn id="148" dur="500"/>
                                        <p:tgtEl>
                                          <p:spTgt spid="257"/>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8" fill="hold" nodeType="clickEffect">
                                  <p:stCondLst>
                                    <p:cond delay="0"/>
                                  </p:stCondLst>
                                  <p:childTnLst>
                                    <p:set>
                                      <p:cBhvr>
                                        <p:cTn id="152" dur="1" fill="hold">
                                          <p:stCondLst>
                                            <p:cond delay="0"/>
                                          </p:stCondLst>
                                        </p:cTn>
                                        <p:tgtEl>
                                          <p:spTgt spid="252"/>
                                        </p:tgtEl>
                                        <p:attrNameLst>
                                          <p:attrName>style.visibility</p:attrName>
                                        </p:attrNameLst>
                                      </p:cBhvr>
                                      <p:to>
                                        <p:strVal val="visible"/>
                                      </p:to>
                                    </p:set>
                                    <p:animEffect transition="in" filter="wipe(left)">
                                      <p:cBhvr>
                                        <p:cTn id="153" dur="500"/>
                                        <p:tgtEl>
                                          <p:spTgt spid="252"/>
                                        </p:tgtEl>
                                      </p:cBhvr>
                                    </p:animEffect>
                                  </p:childTnLst>
                                </p:cTn>
                              </p:par>
                              <p:par>
                                <p:cTn id="154" presetID="10" presetClass="entr" presetSubtype="0" fill="hold" nodeType="withEffect">
                                  <p:stCondLst>
                                    <p:cond delay="0"/>
                                  </p:stCondLst>
                                  <p:childTnLst>
                                    <p:set>
                                      <p:cBhvr>
                                        <p:cTn id="155" dur="1" fill="hold">
                                          <p:stCondLst>
                                            <p:cond delay="0"/>
                                          </p:stCondLst>
                                        </p:cTn>
                                        <p:tgtEl>
                                          <p:spTgt spid="256"/>
                                        </p:tgtEl>
                                        <p:attrNameLst>
                                          <p:attrName>style.visibility</p:attrName>
                                        </p:attrNameLst>
                                      </p:cBhvr>
                                      <p:to>
                                        <p:strVal val="visible"/>
                                      </p:to>
                                    </p:set>
                                    <p:animEffect transition="in" filter="fade">
                                      <p:cBhvr>
                                        <p:cTn id="156" dur="2000"/>
                                        <p:tgtEl>
                                          <p:spTgt spid="256"/>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0" presetClass="exit" presetSubtype="0" fill="hold" nodeType="clickEffect">
                                  <p:stCondLst>
                                    <p:cond delay="0"/>
                                  </p:stCondLst>
                                  <p:childTnLst>
                                    <p:animEffect transition="out" filter="fade">
                                      <p:cBhvr>
                                        <p:cTn id="160" dur="500"/>
                                        <p:tgtEl>
                                          <p:spTgt spid="239"/>
                                        </p:tgtEl>
                                      </p:cBhvr>
                                    </p:animEffect>
                                    <p:set>
                                      <p:cBhvr>
                                        <p:cTn id="161" dur="1" fill="hold">
                                          <p:stCondLst>
                                            <p:cond delay="499"/>
                                          </p:stCondLst>
                                        </p:cTn>
                                        <p:tgtEl>
                                          <p:spTgt spid="239"/>
                                        </p:tgtEl>
                                        <p:attrNameLst>
                                          <p:attrName>style.visibility</p:attrName>
                                        </p:attrNameLst>
                                      </p:cBhvr>
                                      <p:to>
                                        <p:strVal val="hidden"/>
                                      </p:to>
                                    </p:set>
                                  </p:childTnLst>
                                </p:cTn>
                              </p:par>
                              <p:par>
                                <p:cTn id="162" presetID="10" presetClass="exit" presetSubtype="0" fill="hold" nodeType="withEffect">
                                  <p:stCondLst>
                                    <p:cond delay="0"/>
                                  </p:stCondLst>
                                  <p:childTnLst>
                                    <p:animEffect transition="out" filter="fade">
                                      <p:cBhvr>
                                        <p:cTn id="163" dur="500"/>
                                        <p:tgtEl>
                                          <p:spTgt spid="240"/>
                                        </p:tgtEl>
                                      </p:cBhvr>
                                    </p:animEffect>
                                    <p:set>
                                      <p:cBhvr>
                                        <p:cTn id="164" dur="1" fill="hold">
                                          <p:stCondLst>
                                            <p:cond delay="499"/>
                                          </p:stCondLst>
                                        </p:cTn>
                                        <p:tgtEl>
                                          <p:spTgt spid="240"/>
                                        </p:tgtEl>
                                        <p:attrNameLst>
                                          <p:attrName>style.visibility</p:attrName>
                                        </p:attrNameLst>
                                      </p:cBhvr>
                                      <p:to>
                                        <p:strVal val="hidden"/>
                                      </p:to>
                                    </p:set>
                                  </p:childTnLst>
                                </p:cTn>
                              </p:par>
                              <p:par>
                                <p:cTn id="165" presetID="10" presetClass="exit" presetSubtype="0" fill="hold" nodeType="withEffect">
                                  <p:stCondLst>
                                    <p:cond delay="0"/>
                                  </p:stCondLst>
                                  <p:childTnLst>
                                    <p:animEffect transition="out" filter="fade">
                                      <p:cBhvr>
                                        <p:cTn id="166" dur="500"/>
                                        <p:tgtEl>
                                          <p:spTgt spid="241"/>
                                        </p:tgtEl>
                                      </p:cBhvr>
                                    </p:animEffect>
                                    <p:set>
                                      <p:cBhvr>
                                        <p:cTn id="167" dur="1" fill="hold">
                                          <p:stCondLst>
                                            <p:cond delay="499"/>
                                          </p:stCondLst>
                                        </p:cTn>
                                        <p:tgtEl>
                                          <p:spTgt spid="241"/>
                                        </p:tgtEl>
                                        <p:attrNameLst>
                                          <p:attrName>style.visibility</p:attrName>
                                        </p:attrNameLst>
                                      </p:cBhvr>
                                      <p:to>
                                        <p:strVal val="hidden"/>
                                      </p:to>
                                    </p:set>
                                  </p:childTnLst>
                                </p:cTn>
                              </p:par>
                              <p:par>
                                <p:cTn id="168" presetID="10" presetClass="exit" presetSubtype="0" fill="hold" nodeType="withEffect">
                                  <p:stCondLst>
                                    <p:cond delay="0"/>
                                  </p:stCondLst>
                                  <p:childTnLst>
                                    <p:animEffect transition="out" filter="fade">
                                      <p:cBhvr>
                                        <p:cTn id="169" dur="500"/>
                                        <p:tgtEl>
                                          <p:spTgt spid="238"/>
                                        </p:tgtEl>
                                      </p:cBhvr>
                                    </p:animEffect>
                                    <p:set>
                                      <p:cBhvr>
                                        <p:cTn id="170" dur="1" fill="hold">
                                          <p:stCondLst>
                                            <p:cond delay="499"/>
                                          </p:stCondLst>
                                        </p:cTn>
                                        <p:tgtEl>
                                          <p:spTgt spid="238"/>
                                        </p:tgtEl>
                                        <p:attrNameLst>
                                          <p:attrName>style.visibility</p:attrName>
                                        </p:attrNameLst>
                                      </p:cBhvr>
                                      <p:to>
                                        <p:strVal val="hidden"/>
                                      </p:to>
                                    </p:set>
                                  </p:childTnLst>
                                </p:cTn>
                              </p:par>
                              <p:par>
                                <p:cTn id="171" presetID="10" presetClass="exit" presetSubtype="0" fill="hold" grpId="1" nodeType="withEffect">
                                  <p:stCondLst>
                                    <p:cond delay="0"/>
                                  </p:stCondLst>
                                  <p:childTnLst>
                                    <p:animEffect transition="out" filter="fade">
                                      <p:cBhvr>
                                        <p:cTn id="172" dur="500"/>
                                        <p:tgtEl>
                                          <p:spTgt spid="243">
                                            <p:txEl>
                                              <p:pRg st="0" end="0"/>
                                            </p:txEl>
                                          </p:spTgt>
                                        </p:tgtEl>
                                      </p:cBhvr>
                                    </p:animEffect>
                                    <p:set>
                                      <p:cBhvr>
                                        <p:cTn id="173" dur="1" fill="hold">
                                          <p:stCondLst>
                                            <p:cond delay="499"/>
                                          </p:stCondLst>
                                        </p:cTn>
                                        <p:tgtEl>
                                          <p:spTgt spid="243">
                                            <p:txEl>
                                              <p:pRg st="0" end="0"/>
                                            </p:txEl>
                                          </p:spTgt>
                                        </p:tgtEl>
                                        <p:attrNameLst>
                                          <p:attrName>style.visibility</p:attrName>
                                        </p:attrNameLst>
                                      </p:cBhvr>
                                      <p:to>
                                        <p:strVal val="hidden"/>
                                      </p:to>
                                    </p:se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0" presetClass="entr" presetSubtype="0" fill="hold" nodeType="clickEffect">
                                  <p:stCondLst>
                                    <p:cond delay="0"/>
                                  </p:stCondLst>
                                  <p:childTnLst>
                                    <p:set>
                                      <p:cBhvr>
                                        <p:cTn id="177" dur="1" fill="hold">
                                          <p:stCondLst>
                                            <p:cond delay="0"/>
                                          </p:stCondLst>
                                        </p:cTn>
                                        <p:tgtEl>
                                          <p:spTgt spid="258"/>
                                        </p:tgtEl>
                                        <p:attrNameLst>
                                          <p:attrName>style.visibility</p:attrName>
                                        </p:attrNameLst>
                                      </p:cBhvr>
                                      <p:to>
                                        <p:strVal val="visible"/>
                                      </p:to>
                                    </p:set>
                                    <p:animEffect transition="in" filter="fade">
                                      <p:cBhvr>
                                        <p:cTn id="178" dur="500"/>
                                        <p:tgtEl>
                                          <p:spTgt spid="258"/>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0" presetClass="entr" presetSubtype="0" fill="hold" grpId="0" nodeType="clickEffect">
                                  <p:stCondLst>
                                    <p:cond delay="0"/>
                                  </p:stCondLst>
                                  <p:childTnLst>
                                    <p:set>
                                      <p:cBhvr>
                                        <p:cTn id="182" dur="1" fill="hold">
                                          <p:stCondLst>
                                            <p:cond delay="0"/>
                                          </p:stCondLst>
                                        </p:cTn>
                                        <p:tgtEl>
                                          <p:spTgt spid="259">
                                            <p:txEl>
                                              <p:pRg st="0" end="0"/>
                                            </p:txEl>
                                          </p:spTgt>
                                        </p:tgtEl>
                                        <p:attrNameLst>
                                          <p:attrName>style.visibility</p:attrName>
                                        </p:attrNameLst>
                                      </p:cBhvr>
                                      <p:to>
                                        <p:strVal val="visible"/>
                                      </p:to>
                                    </p:set>
                                    <p:animEffect transition="in" filter="fade">
                                      <p:cBhvr>
                                        <p:cTn id="183" dur="500"/>
                                        <p:tgtEl>
                                          <p:spTgt spid="259">
                                            <p:txEl>
                                              <p:pRg st="0" end="0"/>
                                            </p:txEl>
                                          </p:spTgt>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10" presetClass="entr" presetSubtype="0" fill="hold" nodeType="clickEffect">
                                  <p:stCondLst>
                                    <p:cond delay="0"/>
                                  </p:stCondLst>
                                  <p:childTnLst>
                                    <p:set>
                                      <p:cBhvr>
                                        <p:cTn id="187" dur="1" fill="hold">
                                          <p:stCondLst>
                                            <p:cond delay="0"/>
                                          </p:stCondLst>
                                        </p:cTn>
                                        <p:tgtEl>
                                          <p:spTgt spid="260"/>
                                        </p:tgtEl>
                                        <p:attrNameLst>
                                          <p:attrName>style.visibility</p:attrName>
                                        </p:attrNameLst>
                                      </p:cBhvr>
                                      <p:to>
                                        <p:strVal val="visible"/>
                                      </p:to>
                                    </p:set>
                                    <p:animEffect transition="in" filter="fade">
                                      <p:cBhvr>
                                        <p:cTn id="188" dur="500"/>
                                        <p:tgtEl>
                                          <p:spTgt spid="260"/>
                                        </p:tgtEl>
                                      </p:cBhvr>
                                    </p:animEffec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10" presetClass="entr" presetSubtype="0" fill="hold" nodeType="clickEffect">
                                  <p:stCondLst>
                                    <p:cond delay="0"/>
                                  </p:stCondLst>
                                  <p:childTnLst>
                                    <p:set>
                                      <p:cBhvr>
                                        <p:cTn id="192" dur="1" fill="hold">
                                          <p:stCondLst>
                                            <p:cond delay="0"/>
                                          </p:stCondLst>
                                        </p:cTn>
                                        <p:tgtEl>
                                          <p:spTgt spid="261"/>
                                        </p:tgtEl>
                                        <p:attrNameLst>
                                          <p:attrName>style.visibility</p:attrName>
                                        </p:attrNameLst>
                                      </p:cBhvr>
                                      <p:to>
                                        <p:strVal val="visible"/>
                                      </p:to>
                                    </p:set>
                                    <p:animEffect transition="in" filter="fade">
                                      <p:cBhvr>
                                        <p:cTn id="193" dur="500"/>
                                        <p:tgtEl>
                                          <p:spTgt spid="261"/>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0" presetClass="entr" presetSubtype="0" fill="hold" nodeType="clickEffect">
                                  <p:stCondLst>
                                    <p:cond delay="0"/>
                                  </p:stCondLst>
                                  <p:childTnLst>
                                    <p:set>
                                      <p:cBhvr>
                                        <p:cTn id="197" dur="1" fill="hold">
                                          <p:stCondLst>
                                            <p:cond delay="0"/>
                                          </p:stCondLst>
                                        </p:cTn>
                                        <p:tgtEl>
                                          <p:spTgt spid="265"/>
                                        </p:tgtEl>
                                        <p:attrNameLst>
                                          <p:attrName>style.visibility</p:attrName>
                                        </p:attrNameLst>
                                      </p:cBhvr>
                                      <p:to>
                                        <p:strVal val="visible"/>
                                      </p:to>
                                    </p:set>
                                    <p:animEffect transition="in" filter="fade">
                                      <p:cBhvr>
                                        <p:cTn id="198" dur="500"/>
                                        <p:tgtEl>
                                          <p:spTgt spid="265"/>
                                        </p:tgtEl>
                                      </p:cBhvr>
                                    </p:animEffect>
                                  </p:childTnLst>
                                </p:cTn>
                              </p:par>
                            </p:childTnLst>
                          </p:cTn>
                        </p:par>
                      </p:childTnLst>
                    </p:cTn>
                  </p:par>
                  <p:par>
                    <p:cTn id="199" fill="hold" nodeType="clickPar">
                      <p:stCondLst>
                        <p:cond delay="indefinite"/>
                      </p:stCondLst>
                      <p:childTnLst>
                        <p:par>
                          <p:cTn id="200" fill="hold" nodeType="withGroup">
                            <p:stCondLst>
                              <p:cond delay="0"/>
                            </p:stCondLst>
                            <p:childTnLst>
                              <p:par>
                                <p:cTn id="201" presetID="10" presetClass="entr" presetSubtype="0" fill="hold" nodeType="clickEffect">
                                  <p:stCondLst>
                                    <p:cond delay="0"/>
                                  </p:stCondLst>
                                  <p:childTnLst>
                                    <p:set>
                                      <p:cBhvr>
                                        <p:cTn id="202" dur="1" fill="hold">
                                          <p:stCondLst>
                                            <p:cond delay="0"/>
                                          </p:stCondLst>
                                        </p:cTn>
                                        <p:tgtEl>
                                          <p:spTgt spid="262"/>
                                        </p:tgtEl>
                                        <p:attrNameLst>
                                          <p:attrName>style.visibility</p:attrName>
                                        </p:attrNameLst>
                                      </p:cBhvr>
                                      <p:to>
                                        <p:strVal val="visible"/>
                                      </p:to>
                                    </p:set>
                                    <p:animEffect transition="in" filter="fade">
                                      <p:cBhvr>
                                        <p:cTn id="203" dur="500"/>
                                        <p:tgtEl>
                                          <p:spTgt spid="262"/>
                                        </p:tgtEl>
                                      </p:cBhvr>
                                    </p:animEffect>
                                  </p:childTnLst>
                                </p:cTn>
                              </p:par>
                            </p:childTnLst>
                          </p:cTn>
                        </p:par>
                      </p:childTnLst>
                    </p:cTn>
                  </p:par>
                  <p:par>
                    <p:cTn id="204" fill="hold" nodeType="clickPar">
                      <p:stCondLst>
                        <p:cond delay="indefinite"/>
                      </p:stCondLst>
                      <p:childTnLst>
                        <p:par>
                          <p:cTn id="205" fill="hold" nodeType="withGroup">
                            <p:stCondLst>
                              <p:cond delay="0"/>
                            </p:stCondLst>
                            <p:childTnLst>
                              <p:par>
                                <p:cTn id="206" presetID="10" presetClass="entr" presetSubtype="0" fill="hold" nodeType="clickEffect">
                                  <p:stCondLst>
                                    <p:cond delay="0"/>
                                  </p:stCondLst>
                                  <p:childTnLst>
                                    <p:set>
                                      <p:cBhvr>
                                        <p:cTn id="207" dur="1" fill="hold">
                                          <p:stCondLst>
                                            <p:cond delay="0"/>
                                          </p:stCondLst>
                                        </p:cTn>
                                        <p:tgtEl>
                                          <p:spTgt spid="263"/>
                                        </p:tgtEl>
                                        <p:attrNameLst>
                                          <p:attrName>style.visibility</p:attrName>
                                        </p:attrNameLst>
                                      </p:cBhvr>
                                      <p:to>
                                        <p:strVal val="visible"/>
                                      </p:to>
                                    </p:set>
                                    <p:animEffect transition="in" filter="fade">
                                      <p:cBhvr>
                                        <p:cTn id="208" dur="500"/>
                                        <p:tgtEl>
                                          <p:spTgt spid="263"/>
                                        </p:tgtEl>
                                      </p:cBhvr>
                                    </p:animEffec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0" presetClass="entr" presetSubtype="0" fill="hold" nodeType="clickEffect">
                                  <p:stCondLst>
                                    <p:cond delay="0"/>
                                  </p:stCondLst>
                                  <p:childTnLst>
                                    <p:set>
                                      <p:cBhvr>
                                        <p:cTn id="212" dur="1" fill="hold">
                                          <p:stCondLst>
                                            <p:cond delay="0"/>
                                          </p:stCondLst>
                                        </p:cTn>
                                        <p:tgtEl>
                                          <p:spTgt spid="264"/>
                                        </p:tgtEl>
                                        <p:attrNameLst>
                                          <p:attrName>style.visibility</p:attrName>
                                        </p:attrNameLst>
                                      </p:cBhvr>
                                      <p:to>
                                        <p:strVal val="visible"/>
                                      </p:to>
                                    </p:set>
                                    <p:animEffect transition="in" filter="fade">
                                      <p:cBhvr>
                                        <p:cTn id="213" dur="500"/>
                                        <p:tgtEl>
                                          <p:spTgt spid="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build="p"/>
      <p:bldP spid="243" grpId="1" build="allAtOnce"/>
      <p:bldP spid="259" grpId="0" build="p"/>
      <p:bldP spid="2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8CCDB184-6C1E-4345-9289-3DC409423D14}"/>
              </a:ext>
            </a:extLst>
          </p:cNvPr>
          <p:cNvSpPr>
            <a:spLocks noGrp="1" noRot="1" noChangeAspect="1" noMove="1" noResize="1" noEditPoints="1" noAdjustHandles="1" noChangeArrowheads="1" noChangeShapeType="1" noTextEdit="1"/>
          </p:cNvSpPr>
          <p:nvPr>
            <p:ph idx="1"/>
          </p:nvPr>
        </p:nvSpPr>
        <p:spPr>
          <a:xfrm>
            <a:off x="-905" y="935947"/>
            <a:ext cx="9333591" cy="1628775"/>
          </a:xfrm>
          <a:blipFill>
            <a:blip r:embed="rId4"/>
            <a:stretch>
              <a:fillRect l="-653" t="-5618"/>
            </a:stretch>
          </a:blipFill>
          <a:extLst/>
        </p:spPr>
        <p:txBody>
          <a:bodyPr/>
          <a:lstStyle/>
          <a:p>
            <a:pPr>
              <a:defRPr/>
            </a:pPr>
            <a:r>
              <a:rPr lang="en-CA">
                <a:noFill/>
              </a:rPr>
              <a:t> </a:t>
            </a:r>
          </a:p>
        </p:txBody>
      </p:sp>
      <p:sp>
        <p:nvSpPr>
          <p:cNvPr id="4" name="Rectangle 4">
            <a:extLst>
              <a:ext uri="{FF2B5EF4-FFF2-40B4-BE49-F238E27FC236}">
                <a16:creationId xmlns:a16="http://schemas.microsoft.com/office/drawing/2014/main" id="{F537E2FD-E360-4401-99B3-FA7792AFCD36}"/>
              </a:ext>
            </a:extLst>
          </p:cNvPr>
          <p:cNvSpPr txBox="1">
            <a:spLocks noChangeArrowheads="1"/>
          </p:cNvSpPr>
          <p:nvPr/>
        </p:nvSpPr>
        <p:spPr>
          <a:xfrm>
            <a:off x="442913" y="103188"/>
            <a:ext cx="8243887" cy="9874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l" defTabSz="914400" rtl="0" eaLnBrk="1" latinLnBrk="0" hangingPunct="1">
              <a:lnSpc>
                <a:spcPct val="90000"/>
              </a:lnSpc>
              <a:spcBef>
                <a:spcPct val="0"/>
              </a:spcBef>
              <a:buNone/>
              <a:defRPr sz="4200" b="0" kern="1200" cap="all" baseline="0">
                <a:blipFill>
                  <a:blip r:embed="rId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fontAlgn="auto">
              <a:spcAft>
                <a:spcPts val="0"/>
              </a:spcAft>
              <a:defRPr/>
            </a:pPr>
            <a:r>
              <a:rPr lang="en-CA" altLang="en-US" sz="3300" dirty="0">
                <a:latin typeface="+mn-lt"/>
              </a:rPr>
              <a:t>What is the </a:t>
            </a:r>
            <a:r>
              <a:rPr lang="en-CA" altLang="en-US" sz="3300" dirty="0" err="1">
                <a:latin typeface="+mn-lt"/>
              </a:rPr>
              <a:t>AMBIGUous</a:t>
            </a:r>
            <a:r>
              <a:rPr lang="en-CA" altLang="en-US" sz="3300" dirty="0">
                <a:latin typeface="+mn-lt"/>
              </a:rPr>
              <a:t> </a:t>
            </a:r>
            <a:r>
              <a:rPr lang="en-CA" altLang="en-US" sz="3300" dirty="0" err="1">
                <a:latin typeface="+mn-lt"/>
              </a:rPr>
              <a:t>CASe</a:t>
            </a:r>
            <a:r>
              <a:rPr lang="en-CA" altLang="en-US" sz="3300" dirty="0">
                <a:latin typeface="+mn-lt"/>
              </a:rPr>
              <a:t>?</a:t>
            </a:r>
            <a:endParaRPr lang="en-US" altLang="en-US" sz="3300" dirty="0">
              <a:latin typeface="+mn-lt"/>
            </a:endParaRPr>
          </a:p>
        </p:txBody>
      </p:sp>
      <p:sp>
        <p:nvSpPr>
          <p:cNvPr id="5" name="AutoShape 6">
            <a:extLst>
              <a:ext uri="{FF2B5EF4-FFF2-40B4-BE49-F238E27FC236}">
                <a16:creationId xmlns:a16="http://schemas.microsoft.com/office/drawing/2014/main" id="{BFFD14DA-552F-45FF-81CC-BEB139DAE9E5}"/>
              </a:ext>
            </a:extLst>
          </p:cNvPr>
          <p:cNvSpPr>
            <a:spLocks noChangeArrowheads="1"/>
          </p:cNvSpPr>
          <p:nvPr/>
        </p:nvSpPr>
        <p:spPr bwMode="auto">
          <a:xfrm>
            <a:off x="1216025" y="2874963"/>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6" name="Object 7">
            <a:extLst>
              <a:ext uri="{FF2B5EF4-FFF2-40B4-BE49-F238E27FC236}">
                <a16:creationId xmlns:a16="http://schemas.microsoft.com/office/drawing/2014/main" id="{4793C46B-FED6-4E51-B823-B905ED27972F}"/>
              </a:ext>
            </a:extLst>
          </p:cNvPr>
          <p:cNvGraphicFramePr>
            <a:graphicFrameLocks noChangeAspect="1"/>
          </p:cNvGraphicFramePr>
          <p:nvPr/>
        </p:nvGraphicFramePr>
        <p:xfrm>
          <a:off x="981075" y="4267200"/>
          <a:ext cx="190500" cy="215900"/>
        </p:xfrm>
        <a:graphic>
          <a:graphicData uri="http://schemas.openxmlformats.org/presentationml/2006/ole">
            <mc:AlternateContent xmlns:mc="http://schemas.openxmlformats.org/markup-compatibility/2006">
              <mc:Choice xmlns:v="urn:schemas-microsoft-com:vml" Requires="v">
                <p:oleObj spid="_x0000_s1026" name="Equation" r:id="rId6" imgW="190335" imgH="215713" progId="Equation.DSMT4">
                  <p:embed/>
                </p:oleObj>
              </mc:Choice>
              <mc:Fallback>
                <p:oleObj name="Equation" r:id="rId6" imgW="190335" imgH="215713" progId="Equation.DSMT4">
                  <p:embed/>
                  <p:pic>
                    <p:nvPicPr>
                      <p:cNvPr id="6" name="Object 7">
                        <a:extLst>
                          <a:ext uri="{FF2B5EF4-FFF2-40B4-BE49-F238E27FC236}">
                            <a16:creationId xmlns:a16="http://schemas.microsoft.com/office/drawing/2014/main" id="{4793C46B-FED6-4E51-B823-B905ED2797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81075" y="426720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a:extLst>
              <a:ext uri="{FF2B5EF4-FFF2-40B4-BE49-F238E27FC236}">
                <a16:creationId xmlns:a16="http://schemas.microsoft.com/office/drawing/2014/main" id="{D07D7968-1043-4173-BBAD-0D46ED9515B0}"/>
              </a:ext>
            </a:extLst>
          </p:cNvPr>
          <p:cNvGraphicFramePr>
            <a:graphicFrameLocks noChangeAspect="1"/>
          </p:cNvGraphicFramePr>
          <p:nvPr/>
        </p:nvGraphicFramePr>
        <p:xfrm>
          <a:off x="3770313" y="4249738"/>
          <a:ext cx="190500" cy="215900"/>
        </p:xfrm>
        <a:graphic>
          <a:graphicData uri="http://schemas.openxmlformats.org/presentationml/2006/ole">
            <mc:AlternateContent xmlns:mc="http://schemas.openxmlformats.org/markup-compatibility/2006">
              <mc:Choice xmlns:v="urn:schemas-microsoft-com:vml" Requires="v">
                <p:oleObj spid="_x0000_s1027" name="Equation" r:id="rId8" imgW="190335" imgH="215713" progId="Equation.DSMT4">
                  <p:embed/>
                </p:oleObj>
              </mc:Choice>
              <mc:Fallback>
                <p:oleObj name="Equation" r:id="rId8" imgW="190335" imgH="215713" progId="Equation.DSMT4">
                  <p:embed/>
                  <p:pic>
                    <p:nvPicPr>
                      <p:cNvPr id="7" name="Object 8">
                        <a:extLst>
                          <a:ext uri="{FF2B5EF4-FFF2-40B4-BE49-F238E27FC236}">
                            <a16:creationId xmlns:a16="http://schemas.microsoft.com/office/drawing/2014/main" id="{D07D7968-1043-4173-BBAD-0D46ED9515B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70313" y="424973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9">
            <a:extLst>
              <a:ext uri="{FF2B5EF4-FFF2-40B4-BE49-F238E27FC236}">
                <a16:creationId xmlns:a16="http://schemas.microsoft.com/office/drawing/2014/main" id="{EAFC6540-D6DE-4D95-8834-6AD429438A5A}"/>
              </a:ext>
            </a:extLst>
          </p:cNvPr>
          <p:cNvGraphicFramePr>
            <a:graphicFrameLocks noChangeAspect="1"/>
          </p:cNvGraphicFramePr>
          <p:nvPr/>
        </p:nvGraphicFramePr>
        <p:xfrm>
          <a:off x="2862263" y="2620963"/>
          <a:ext cx="203200" cy="228600"/>
        </p:xfrm>
        <a:graphic>
          <a:graphicData uri="http://schemas.openxmlformats.org/presentationml/2006/ole">
            <mc:AlternateContent xmlns:mc="http://schemas.openxmlformats.org/markup-compatibility/2006">
              <mc:Choice xmlns:v="urn:schemas-microsoft-com:vml" Requires="v">
                <p:oleObj spid="_x0000_s1028" name="Equation" r:id="rId10" imgW="203112" imgH="228501" progId="Equation.DSMT4">
                  <p:embed/>
                </p:oleObj>
              </mc:Choice>
              <mc:Fallback>
                <p:oleObj name="Equation" r:id="rId10" imgW="203112" imgH="228501" progId="Equation.DSMT4">
                  <p:embed/>
                  <p:pic>
                    <p:nvPicPr>
                      <p:cNvPr id="8" name="Object 9">
                        <a:extLst>
                          <a:ext uri="{FF2B5EF4-FFF2-40B4-BE49-F238E27FC236}">
                            <a16:creationId xmlns:a16="http://schemas.microsoft.com/office/drawing/2014/main" id="{EAFC6540-D6DE-4D95-8834-6AD429438A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62263" y="2620963"/>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10">
            <a:extLst>
              <a:ext uri="{FF2B5EF4-FFF2-40B4-BE49-F238E27FC236}">
                <a16:creationId xmlns:a16="http://schemas.microsoft.com/office/drawing/2014/main" id="{6C329044-0EFA-4295-AE53-BACDAC01E8CC}"/>
              </a:ext>
            </a:extLst>
          </p:cNvPr>
          <p:cNvGraphicFramePr>
            <a:graphicFrameLocks noChangeAspect="1"/>
          </p:cNvGraphicFramePr>
          <p:nvPr/>
        </p:nvGraphicFramePr>
        <p:xfrm>
          <a:off x="3328988" y="3209925"/>
          <a:ext cx="484187" cy="460375"/>
        </p:xfrm>
        <a:graphic>
          <a:graphicData uri="http://schemas.openxmlformats.org/presentationml/2006/ole">
            <mc:AlternateContent xmlns:mc="http://schemas.openxmlformats.org/markup-compatibility/2006">
              <mc:Choice xmlns:v="urn:schemas-microsoft-com:vml" Requires="v">
                <p:oleObj spid="_x0000_s1029" name="Equation" r:id="rId12" imgW="241300" imgH="228600" progId="Equation.DSMT4">
                  <p:embed/>
                </p:oleObj>
              </mc:Choice>
              <mc:Fallback>
                <p:oleObj name="Equation" r:id="rId12" imgW="241300" imgH="228600" progId="Equation.DSMT4">
                  <p:embed/>
                  <p:pic>
                    <p:nvPicPr>
                      <p:cNvPr id="9" name="Object 10">
                        <a:extLst>
                          <a:ext uri="{FF2B5EF4-FFF2-40B4-BE49-F238E27FC236}">
                            <a16:creationId xmlns:a16="http://schemas.microsoft.com/office/drawing/2014/main" id="{6C329044-0EFA-4295-AE53-BACDAC01E8C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28988" y="3209925"/>
                        <a:ext cx="4841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11">
            <a:extLst>
              <a:ext uri="{FF2B5EF4-FFF2-40B4-BE49-F238E27FC236}">
                <a16:creationId xmlns:a16="http://schemas.microsoft.com/office/drawing/2014/main" id="{3C78AD94-8C0A-4753-8B1D-9274AC9F2C2B}"/>
              </a:ext>
            </a:extLst>
          </p:cNvPr>
          <p:cNvGraphicFramePr>
            <a:graphicFrameLocks noChangeAspect="1"/>
          </p:cNvGraphicFramePr>
          <p:nvPr/>
        </p:nvGraphicFramePr>
        <p:xfrm>
          <a:off x="1681163" y="3203575"/>
          <a:ext cx="485775" cy="460375"/>
        </p:xfrm>
        <a:graphic>
          <a:graphicData uri="http://schemas.openxmlformats.org/presentationml/2006/ole">
            <mc:AlternateContent xmlns:mc="http://schemas.openxmlformats.org/markup-compatibility/2006">
              <mc:Choice xmlns:v="urn:schemas-microsoft-com:vml" Requires="v">
                <p:oleObj spid="_x0000_s1030" name="Equation" r:id="rId14" imgW="241300" imgH="228600" progId="Equation.DSMT4">
                  <p:embed/>
                </p:oleObj>
              </mc:Choice>
              <mc:Fallback>
                <p:oleObj name="Equation" r:id="rId14" imgW="241300" imgH="228600" progId="Equation.DSMT4">
                  <p:embed/>
                  <p:pic>
                    <p:nvPicPr>
                      <p:cNvPr id="10" name="Object 11">
                        <a:extLst>
                          <a:ext uri="{FF2B5EF4-FFF2-40B4-BE49-F238E27FC236}">
                            <a16:creationId xmlns:a16="http://schemas.microsoft.com/office/drawing/2014/main" id="{3C78AD94-8C0A-4753-8B1D-9274AC9F2C2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81163" y="3203575"/>
                        <a:ext cx="485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Arc 12">
            <a:extLst>
              <a:ext uri="{FF2B5EF4-FFF2-40B4-BE49-F238E27FC236}">
                <a16:creationId xmlns:a16="http://schemas.microsoft.com/office/drawing/2014/main" id="{F47773D3-960C-42B3-9A00-C5B322DAE5B1}"/>
              </a:ext>
            </a:extLst>
          </p:cNvPr>
          <p:cNvSpPr>
            <a:spLocks/>
          </p:cNvSpPr>
          <p:nvPr/>
        </p:nvSpPr>
        <p:spPr bwMode="auto">
          <a:xfrm rot="10328282" flipH="1" flipV="1">
            <a:off x="1392238" y="4083050"/>
            <a:ext cx="300037"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2" name="Object 13">
            <a:extLst>
              <a:ext uri="{FF2B5EF4-FFF2-40B4-BE49-F238E27FC236}">
                <a16:creationId xmlns:a16="http://schemas.microsoft.com/office/drawing/2014/main" id="{435FE81D-EBEC-4939-85DB-A8EA1A7A85F2}"/>
              </a:ext>
            </a:extLst>
          </p:cNvPr>
          <p:cNvGraphicFramePr>
            <a:graphicFrameLocks noChangeAspect="1"/>
          </p:cNvGraphicFramePr>
          <p:nvPr/>
        </p:nvGraphicFramePr>
        <p:xfrm>
          <a:off x="1682750" y="4024313"/>
          <a:ext cx="457200" cy="295275"/>
        </p:xfrm>
        <a:graphic>
          <a:graphicData uri="http://schemas.openxmlformats.org/presentationml/2006/ole">
            <mc:AlternateContent xmlns:mc="http://schemas.openxmlformats.org/markup-compatibility/2006">
              <mc:Choice xmlns:v="urn:schemas-microsoft-com:vml" Requires="v">
                <p:oleObj spid="_x0000_s1031" name="Equation" r:id="rId16" imgW="355446" imgH="228501" progId="Equation.DSMT4">
                  <p:embed/>
                </p:oleObj>
              </mc:Choice>
              <mc:Fallback>
                <p:oleObj name="Equation" r:id="rId16" imgW="355446" imgH="228501" progId="Equation.DSMT4">
                  <p:embed/>
                  <p:pic>
                    <p:nvPicPr>
                      <p:cNvPr id="12" name="Object 13">
                        <a:extLst>
                          <a:ext uri="{FF2B5EF4-FFF2-40B4-BE49-F238E27FC236}">
                            <a16:creationId xmlns:a16="http://schemas.microsoft.com/office/drawing/2014/main" id="{435FE81D-EBEC-4939-85DB-A8EA1A7A85F2}"/>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82750" y="4024313"/>
                        <a:ext cx="457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097" name="Group 4096">
            <a:extLst>
              <a:ext uri="{FF2B5EF4-FFF2-40B4-BE49-F238E27FC236}">
                <a16:creationId xmlns:a16="http://schemas.microsoft.com/office/drawing/2014/main" id="{90CAB762-6E9E-4684-B824-5E40AAD2203B}"/>
              </a:ext>
            </a:extLst>
          </p:cNvPr>
          <p:cNvGrpSpPr>
            <a:grpSpLocks/>
          </p:cNvGrpSpPr>
          <p:nvPr/>
        </p:nvGrpSpPr>
        <p:grpSpPr bwMode="auto">
          <a:xfrm>
            <a:off x="5534025" y="2586038"/>
            <a:ext cx="2798763" cy="1879600"/>
            <a:chOff x="3794900" y="4716281"/>
            <a:chExt cx="2798085" cy="1879599"/>
          </a:xfrm>
        </p:grpSpPr>
        <p:sp>
          <p:nvSpPr>
            <p:cNvPr id="9254" name="AutoShape 6">
              <a:extLst>
                <a:ext uri="{FF2B5EF4-FFF2-40B4-BE49-F238E27FC236}">
                  <a16:creationId xmlns:a16="http://schemas.microsoft.com/office/drawing/2014/main" id="{D80CB2C7-D1A8-4290-B341-5ADB05544E59}"/>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 name="Isosceles Triangle 1">
              <a:extLst>
                <a:ext uri="{FF2B5EF4-FFF2-40B4-BE49-F238E27FC236}">
                  <a16:creationId xmlns:a16="http://schemas.microsoft.com/office/drawing/2014/main" id="{29395641-7A1C-4D4B-B7C5-22DCEC9D1395}"/>
                </a:ext>
              </a:extLst>
            </p:cNvPr>
            <p:cNvSpPr/>
            <p:nvPr/>
          </p:nvSpPr>
          <p:spPr>
            <a:xfrm>
              <a:off x="4989998" y="4967106"/>
              <a:ext cx="160298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9256" name="Group 4095">
              <a:extLst>
                <a:ext uri="{FF2B5EF4-FFF2-40B4-BE49-F238E27FC236}">
                  <a16:creationId xmlns:a16="http://schemas.microsoft.com/office/drawing/2014/main" id="{3CA9C1FF-232B-478F-869F-2C01D63FF4D2}"/>
                </a:ext>
              </a:extLst>
            </p:cNvPr>
            <p:cNvGrpSpPr>
              <a:grpSpLocks/>
            </p:cNvGrpSpPr>
            <p:nvPr/>
          </p:nvGrpSpPr>
          <p:grpSpPr bwMode="auto">
            <a:xfrm>
              <a:off x="3794900" y="4716281"/>
              <a:ext cx="2084387" cy="1879599"/>
              <a:chOff x="3794900" y="4716281"/>
              <a:chExt cx="2084387" cy="1879599"/>
            </a:xfrm>
          </p:grpSpPr>
          <p:graphicFrame>
            <p:nvGraphicFramePr>
              <p:cNvPr id="9257" name="Object 7">
                <a:extLst>
                  <a:ext uri="{FF2B5EF4-FFF2-40B4-BE49-F238E27FC236}">
                    <a16:creationId xmlns:a16="http://schemas.microsoft.com/office/drawing/2014/main" id="{0DFD0143-0310-4C02-91D7-F5F344A8FD48}"/>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1032" name="Equation" r:id="rId18" imgW="190335" imgH="215713" progId="Equation.DSMT4">
                      <p:embed/>
                    </p:oleObj>
                  </mc:Choice>
                  <mc:Fallback>
                    <p:oleObj name="Equation" r:id="rId18" imgW="190335" imgH="215713" progId="Equation.DSMT4">
                      <p:embed/>
                      <p:pic>
                        <p:nvPicPr>
                          <p:cNvPr id="9257" name="Object 7">
                            <a:extLst>
                              <a:ext uri="{FF2B5EF4-FFF2-40B4-BE49-F238E27FC236}">
                                <a16:creationId xmlns:a16="http://schemas.microsoft.com/office/drawing/2014/main" id="{0DFD0143-0310-4C02-91D7-F5F344A8FD4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58" name="Object 9">
                <a:extLst>
                  <a:ext uri="{FF2B5EF4-FFF2-40B4-BE49-F238E27FC236}">
                    <a16:creationId xmlns:a16="http://schemas.microsoft.com/office/drawing/2014/main" id="{5B604434-0C97-46CF-9356-437DBFC3E260}"/>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1033" name="Equation" r:id="rId19" imgW="203112" imgH="228501" progId="Equation.DSMT4">
                      <p:embed/>
                    </p:oleObj>
                  </mc:Choice>
                  <mc:Fallback>
                    <p:oleObj name="Equation" r:id="rId19" imgW="203112" imgH="228501" progId="Equation.DSMT4">
                      <p:embed/>
                      <p:pic>
                        <p:nvPicPr>
                          <p:cNvPr id="9258" name="Object 9">
                            <a:extLst>
                              <a:ext uri="{FF2B5EF4-FFF2-40B4-BE49-F238E27FC236}">
                                <a16:creationId xmlns:a16="http://schemas.microsoft.com/office/drawing/2014/main" id="{5B604434-0C97-46CF-9356-437DBFC3E26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59" name="Object 11">
                <a:extLst>
                  <a:ext uri="{FF2B5EF4-FFF2-40B4-BE49-F238E27FC236}">
                    <a16:creationId xmlns:a16="http://schemas.microsoft.com/office/drawing/2014/main" id="{936859A5-63BC-44D9-BFD7-E83FDFD4DC0E}"/>
                  </a:ext>
                </a:extLst>
              </p:cNvPr>
              <p:cNvGraphicFramePr>
                <a:graphicFrameLocks noChangeAspect="1"/>
              </p:cNvGraphicFramePr>
              <p:nvPr/>
            </p:nvGraphicFramePr>
            <p:xfrm>
              <a:off x="4523582" y="5262307"/>
              <a:ext cx="434955" cy="412063"/>
            </p:xfrm>
            <a:graphic>
              <a:graphicData uri="http://schemas.openxmlformats.org/presentationml/2006/ole">
                <mc:AlternateContent xmlns:mc="http://schemas.openxmlformats.org/markup-compatibility/2006">
                  <mc:Choice xmlns:v="urn:schemas-microsoft-com:vml" Requires="v">
                    <p:oleObj spid="_x0000_s1034" name="Equation" r:id="rId20" imgW="241300" imgH="228600" progId="Equation.DSMT4">
                      <p:embed/>
                    </p:oleObj>
                  </mc:Choice>
                  <mc:Fallback>
                    <p:oleObj name="Equation" r:id="rId20" imgW="241300" imgH="228600" progId="Equation.DSMT4">
                      <p:embed/>
                      <p:pic>
                        <p:nvPicPr>
                          <p:cNvPr id="9259" name="Object 11">
                            <a:extLst>
                              <a:ext uri="{FF2B5EF4-FFF2-40B4-BE49-F238E27FC236}">
                                <a16:creationId xmlns:a16="http://schemas.microsoft.com/office/drawing/2014/main" id="{936859A5-63BC-44D9-BFD7-E83FDFD4DC0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23582" y="5262307"/>
                            <a:ext cx="434955" cy="41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60" name="Arc 12">
                <a:extLst>
                  <a:ext uri="{FF2B5EF4-FFF2-40B4-BE49-F238E27FC236}">
                    <a16:creationId xmlns:a16="http://schemas.microsoft.com/office/drawing/2014/main" id="{1FECCC0B-3239-4950-A7D0-BBCA3B06B69B}"/>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9261" name="Object 13">
                <a:extLst>
                  <a:ext uri="{FF2B5EF4-FFF2-40B4-BE49-F238E27FC236}">
                    <a16:creationId xmlns:a16="http://schemas.microsoft.com/office/drawing/2014/main" id="{1217E409-5F9F-4759-8346-23E2E336C921}"/>
                  </a:ext>
                </a:extLst>
              </p:cNvPr>
              <p:cNvGraphicFramePr>
                <a:graphicFrameLocks noChangeAspect="1"/>
              </p:cNvGraphicFramePr>
              <p:nvPr/>
            </p:nvGraphicFramePr>
            <p:xfrm>
              <a:off x="4528325" y="6127568"/>
              <a:ext cx="355600" cy="228600"/>
            </p:xfrm>
            <a:graphic>
              <a:graphicData uri="http://schemas.openxmlformats.org/presentationml/2006/ole">
                <mc:AlternateContent xmlns:mc="http://schemas.openxmlformats.org/markup-compatibility/2006">
                  <mc:Choice xmlns:v="urn:schemas-microsoft-com:vml" Requires="v">
                    <p:oleObj spid="_x0000_s1035" name="Equation" r:id="rId21" imgW="355446" imgH="228501" progId="Equation.DSMT4">
                      <p:embed/>
                    </p:oleObj>
                  </mc:Choice>
                  <mc:Fallback>
                    <p:oleObj name="Equation" r:id="rId21" imgW="355446" imgH="228501" progId="Equation.DSMT4">
                      <p:embed/>
                      <p:pic>
                        <p:nvPicPr>
                          <p:cNvPr id="9261" name="Object 13">
                            <a:extLst>
                              <a:ext uri="{FF2B5EF4-FFF2-40B4-BE49-F238E27FC236}">
                                <a16:creationId xmlns:a16="http://schemas.microsoft.com/office/drawing/2014/main" id="{1217E409-5F9F-4759-8346-23E2E336C921}"/>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28325" y="6127568"/>
                            <a:ext cx="355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62" name="Object 10">
                <a:extLst>
                  <a:ext uri="{FF2B5EF4-FFF2-40B4-BE49-F238E27FC236}">
                    <a16:creationId xmlns:a16="http://schemas.microsoft.com/office/drawing/2014/main" id="{2E12B9D6-7CED-4B36-8DD3-A989C1192F64}"/>
                  </a:ext>
                </a:extLst>
              </p:cNvPr>
              <p:cNvGraphicFramePr>
                <a:graphicFrameLocks noChangeAspect="1"/>
              </p:cNvGraphicFramePr>
              <p:nvPr/>
            </p:nvGraphicFramePr>
            <p:xfrm>
              <a:off x="5375983" y="5637977"/>
              <a:ext cx="446074" cy="422597"/>
            </p:xfrm>
            <a:graphic>
              <a:graphicData uri="http://schemas.openxmlformats.org/presentationml/2006/ole">
                <mc:AlternateContent xmlns:mc="http://schemas.openxmlformats.org/markup-compatibility/2006">
                  <mc:Choice xmlns:v="urn:schemas-microsoft-com:vml" Requires="v">
                    <p:oleObj spid="_x0000_s1036" name="Equation" r:id="rId22" imgW="241300" imgH="228600" progId="Equation.DSMT4">
                      <p:embed/>
                    </p:oleObj>
                  </mc:Choice>
                  <mc:Fallback>
                    <p:oleObj name="Equation" r:id="rId22" imgW="241300" imgH="228600" progId="Equation.DSMT4">
                      <p:embed/>
                      <p:pic>
                        <p:nvPicPr>
                          <p:cNvPr id="9262" name="Object 10">
                            <a:extLst>
                              <a:ext uri="{FF2B5EF4-FFF2-40B4-BE49-F238E27FC236}">
                                <a16:creationId xmlns:a16="http://schemas.microsoft.com/office/drawing/2014/main" id="{2E12B9D6-7CED-4B36-8DD3-A989C1192F6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75983" y="5637977"/>
                            <a:ext cx="446074" cy="42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63" name="Object 8">
                <a:extLst>
                  <a:ext uri="{FF2B5EF4-FFF2-40B4-BE49-F238E27FC236}">
                    <a16:creationId xmlns:a16="http://schemas.microsoft.com/office/drawing/2014/main" id="{56915683-41A5-4F6D-98D3-037CE26D77F6}"/>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1037" name="Equation" r:id="rId23" imgW="190335" imgH="215713" progId="Equation.DSMT4">
                      <p:embed/>
                    </p:oleObj>
                  </mc:Choice>
                  <mc:Fallback>
                    <p:oleObj name="Equation" r:id="rId23" imgW="190335" imgH="215713" progId="Equation.DSMT4">
                      <p:embed/>
                      <p:pic>
                        <p:nvPicPr>
                          <p:cNvPr id="9263" name="Object 8">
                            <a:extLst>
                              <a:ext uri="{FF2B5EF4-FFF2-40B4-BE49-F238E27FC236}">
                                <a16:creationId xmlns:a16="http://schemas.microsoft.com/office/drawing/2014/main" id="{56915683-41A5-4F6D-98D3-037CE26D77F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29" name="Straight Connector 28">
                <a:extLst>
                  <a:ext uri="{FF2B5EF4-FFF2-40B4-BE49-F238E27FC236}">
                    <a16:creationId xmlns:a16="http://schemas.microsoft.com/office/drawing/2014/main" id="{4D1B6F64-B83B-4562-8260-D9AFEF2FBCEE}"/>
                  </a:ext>
                </a:extLst>
              </p:cNvPr>
              <p:cNvCxnSpPr/>
              <p:nvPr/>
            </p:nvCxnSpPr>
            <p:spPr>
              <a:xfrm flipH="1">
                <a:off x="4986824" y="4975043"/>
                <a:ext cx="801493"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098" name="TextBox 4097">
            <a:extLst>
              <a:ext uri="{FF2B5EF4-FFF2-40B4-BE49-F238E27FC236}">
                <a16:creationId xmlns:a16="http://schemas.microsoft.com/office/drawing/2014/main" id="{70E1692E-CF22-44F7-8041-460B28C66EC2}"/>
              </a:ext>
            </a:extLst>
          </p:cNvPr>
          <p:cNvSpPr txBox="1">
            <a:spLocks noChangeArrowheads="1"/>
          </p:cNvSpPr>
          <p:nvPr/>
        </p:nvSpPr>
        <p:spPr bwMode="auto">
          <a:xfrm>
            <a:off x="61913" y="4703763"/>
            <a:ext cx="9197975"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CA" altLang="en-US" sz="2300"/>
              <a:t>A 2</a:t>
            </a:r>
            <a:r>
              <a:rPr lang="en-CA" altLang="en-US" sz="2300" baseline="30000"/>
              <a:t>nd</a:t>
            </a:r>
            <a:r>
              <a:rPr lang="en-CA" altLang="en-US" sz="2300"/>
              <a:t> triangle that meet these specs can be made by making an isosceles triangle inside the 1</a:t>
            </a:r>
            <a:r>
              <a:rPr lang="en-CA" altLang="en-US" sz="2300" baseline="30000"/>
              <a:t>st</a:t>
            </a:r>
            <a:r>
              <a:rPr lang="en-CA" altLang="en-US" sz="2300"/>
              <a:t> one</a:t>
            </a:r>
          </a:p>
          <a:p>
            <a:pPr eaLnBrk="1" hangingPunct="1"/>
            <a:r>
              <a:rPr lang="en-CA" altLang="en-US" sz="2300"/>
              <a:t>An ambiguous case will occur when we have two different triangles that can meet the given requirements</a:t>
            </a:r>
            <a:endParaRPr lang="en-US" altLang="en-US" sz="2300"/>
          </a:p>
          <a:p>
            <a:endParaRPr lang="en-CA" altLang="en-US" sz="2300"/>
          </a:p>
        </p:txBody>
      </p:sp>
      <p:cxnSp>
        <p:nvCxnSpPr>
          <p:cNvPr id="4101" name="Straight Connector 4100">
            <a:extLst>
              <a:ext uri="{FF2B5EF4-FFF2-40B4-BE49-F238E27FC236}">
                <a16:creationId xmlns:a16="http://schemas.microsoft.com/office/drawing/2014/main" id="{0F0C652B-6DDA-4FBF-9CCB-907B643D4EE5}"/>
              </a:ext>
            </a:extLst>
          </p:cNvPr>
          <p:cNvCxnSpPr>
            <a:stCxn id="5" idx="2"/>
            <a:endCxn id="8" idx="2"/>
          </p:cNvCxnSpPr>
          <p:nvPr/>
        </p:nvCxnSpPr>
        <p:spPr>
          <a:xfrm flipV="1">
            <a:off x="1216025" y="2849563"/>
            <a:ext cx="1747838"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5AAB1AE-EB78-4057-8C78-56B3E53DD94A}"/>
              </a:ext>
            </a:extLst>
          </p:cNvPr>
          <p:cNvCxnSpPr>
            <a:stCxn id="5" idx="4"/>
            <a:endCxn id="5" idx="0"/>
          </p:cNvCxnSpPr>
          <p:nvPr/>
        </p:nvCxnSpPr>
        <p:spPr>
          <a:xfrm flipH="1" flipV="1">
            <a:off x="2960688" y="2874963"/>
            <a:ext cx="801687"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9CB4A90-CEA8-484F-AC0F-CC9E44F4E44D}"/>
              </a:ext>
            </a:extLst>
          </p:cNvPr>
          <p:cNvCxnSpPr>
            <a:stCxn id="5" idx="4"/>
            <a:endCxn id="5" idx="2"/>
          </p:cNvCxnSpPr>
          <p:nvPr/>
        </p:nvCxnSpPr>
        <p:spPr>
          <a:xfrm flipH="1">
            <a:off x="1216025" y="4364038"/>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109" name="Group 4108">
            <a:extLst>
              <a:ext uri="{FF2B5EF4-FFF2-40B4-BE49-F238E27FC236}">
                <a16:creationId xmlns:a16="http://schemas.microsoft.com/office/drawing/2014/main" id="{BCAAAA8C-D158-41CB-AE15-62D1ACA3B94C}"/>
              </a:ext>
            </a:extLst>
          </p:cNvPr>
          <p:cNvGrpSpPr>
            <a:grpSpLocks/>
          </p:cNvGrpSpPr>
          <p:nvPr/>
        </p:nvGrpSpPr>
        <p:grpSpPr bwMode="auto">
          <a:xfrm>
            <a:off x="2168525" y="1382713"/>
            <a:ext cx="1601788" cy="2998787"/>
            <a:chOff x="3565519" y="1550678"/>
            <a:chExt cx="1601947" cy="2998995"/>
          </a:xfrm>
        </p:grpSpPr>
        <p:cxnSp>
          <p:nvCxnSpPr>
            <p:cNvPr id="57" name="Straight Connector 56">
              <a:extLst>
                <a:ext uri="{FF2B5EF4-FFF2-40B4-BE49-F238E27FC236}">
                  <a16:creationId xmlns:a16="http://schemas.microsoft.com/office/drawing/2014/main" id="{FCF387ED-ABC2-47F8-8780-7A15F7D1246F}"/>
                </a:ext>
              </a:extLst>
            </p:cNvPr>
            <p:cNvCxnSpPr/>
            <p:nvPr/>
          </p:nvCxnSpPr>
          <p:spPr>
            <a:xfrm flipH="1" flipV="1">
              <a:off x="4365698" y="3060495"/>
              <a:ext cx="801768" cy="1489178"/>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725EA3B-5C67-49D0-B332-B14D2BE7DC60}"/>
                </a:ext>
              </a:extLst>
            </p:cNvPr>
            <p:cNvCxnSpPr/>
            <p:nvPr/>
          </p:nvCxnSpPr>
          <p:spPr>
            <a:xfrm flipH="1" flipV="1">
              <a:off x="3565519" y="1550678"/>
              <a:ext cx="801768" cy="1489178"/>
            </a:xfrm>
            <a:prstGeom prst="line">
              <a:avLst/>
            </a:prstGeom>
            <a:ln w="25400">
              <a:solidFill>
                <a:schemeClr val="bg1">
                  <a:alpha val="8000"/>
                </a:schemeClr>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917A0DAC-D800-41C6-8ABB-7B17FB7A0CFD}"/>
              </a:ext>
            </a:extLst>
          </p:cNvPr>
          <p:cNvGrpSpPr>
            <a:grpSpLocks/>
          </p:cNvGrpSpPr>
          <p:nvPr/>
        </p:nvGrpSpPr>
        <p:grpSpPr bwMode="auto">
          <a:xfrm>
            <a:off x="984250" y="2617788"/>
            <a:ext cx="2797175" cy="1879600"/>
            <a:chOff x="3794900" y="4716281"/>
            <a:chExt cx="2798085" cy="1879599"/>
          </a:xfrm>
        </p:grpSpPr>
        <p:sp>
          <p:nvSpPr>
            <p:cNvPr id="9244" name="AutoShape 6">
              <a:extLst>
                <a:ext uri="{FF2B5EF4-FFF2-40B4-BE49-F238E27FC236}">
                  <a16:creationId xmlns:a16="http://schemas.microsoft.com/office/drawing/2014/main" id="{BAC19D5F-F285-4506-8FFC-4B1B6C3DEE5F}"/>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62" name="Isosceles Triangle 61">
              <a:extLst>
                <a:ext uri="{FF2B5EF4-FFF2-40B4-BE49-F238E27FC236}">
                  <a16:creationId xmlns:a16="http://schemas.microsoft.com/office/drawing/2014/main" id="{A9A2CDA4-7E06-40B1-9E9B-F4CD98044917}"/>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9246" name="Group 62">
              <a:extLst>
                <a:ext uri="{FF2B5EF4-FFF2-40B4-BE49-F238E27FC236}">
                  <a16:creationId xmlns:a16="http://schemas.microsoft.com/office/drawing/2014/main" id="{19F2CD5D-CB63-4DC5-95ED-B5C388657784}"/>
                </a:ext>
              </a:extLst>
            </p:cNvPr>
            <p:cNvGrpSpPr>
              <a:grpSpLocks/>
            </p:cNvGrpSpPr>
            <p:nvPr/>
          </p:nvGrpSpPr>
          <p:grpSpPr bwMode="auto">
            <a:xfrm>
              <a:off x="3794900" y="4716281"/>
              <a:ext cx="2084387" cy="1879599"/>
              <a:chOff x="3794900" y="4716281"/>
              <a:chExt cx="2084387" cy="1879599"/>
            </a:xfrm>
          </p:grpSpPr>
          <p:graphicFrame>
            <p:nvGraphicFramePr>
              <p:cNvPr id="9247" name="Object 7">
                <a:extLst>
                  <a:ext uri="{FF2B5EF4-FFF2-40B4-BE49-F238E27FC236}">
                    <a16:creationId xmlns:a16="http://schemas.microsoft.com/office/drawing/2014/main" id="{44E90BC4-77FF-4B86-A4D1-D9A4CA6B5DDE}"/>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1038" name="Equation" r:id="rId24" imgW="190335" imgH="215713" progId="Equation.DSMT4">
                      <p:embed/>
                    </p:oleObj>
                  </mc:Choice>
                  <mc:Fallback>
                    <p:oleObj name="Equation" r:id="rId24" imgW="190335" imgH="215713" progId="Equation.DSMT4">
                      <p:embed/>
                      <p:pic>
                        <p:nvPicPr>
                          <p:cNvPr id="9247" name="Object 7">
                            <a:extLst>
                              <a:ext uri="{FF2B5EF4-FFF2-40B4-BE49-F238E27FC236}">
                                <a16:creationId xmlns:a16="http://schemas.microsoft.com/office/drawing/2014/main" id="{44E90BC4-77FF-4B86-A4D1-D9A4CA6B5D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48" name="Object 9">
                <a:extLst>
                  <a:ext uri="{FF2B5EF4-FFF2-40B4-BE49-F238E27FC236}">
                    <a16:creationId xmlns:a16="http://schemas.microsoft.com/office/drawing/2014/main" id="{0DC3964F-CEBE-413A-80B8-91A2E8832C2F}"/>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1039" name="Equation" r:id="rId25" imgW="203112" imgH="228501" progId="Equation.DSMT4">
                      <p:embed/>
                    </p:oleObj>
                  </mc:Choice>
                  <mc:Fallback>
                    <p:oleObj name="Equation" r:id="rId25" imgW="203112" imgH="228501" progId="Equation.DSMT4">
                      <p:embed/>
                      <p:pic>
                        <p:nvPicPr>
                          <p:cNvPr id="9248" name="Object 9">
                            <a:extLst>
                              <a:ext uri="{FF2B5EF4-FFF2-40B4-BE49-F238E27FC236}">
                                <a16:creationId xmlns:a16="http://schemas.microsoft.com/office/drawing/2014/main" id="{0DC3964F-CEBE-413A-80B8-91A2E8832C2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49" name="Arc 12">
                <a:extLst>
                  <a:ext uri="{FF2B5EF4-FFF2-40B4-BE49-F238E27FC236}">
                    <a16:creationId xmlns:a16="http://schemas.microsoft.com/office/drawing/2014/main" id="{4070936A-0D5C-4B0D-A172-3C2D6AC121FD}"/>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9250" name="Object 8">
                <a:extLst>
                  <a:ext uri="{FF2B5EF4-FFF2-40B4-BE49-F238E27FC236}">
                    <a16:creationId xmlns:a16="http://schemas.microsoft.com/office/drawing/2014/main" id="{C34B4EC8-F017-470F-A2FC-2F86645A86AF}"/>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1040" name="Equation" r:id="rId26" imgW="190335" imgH="215713" progId="Equation.DSMT4">
                      <p:embed/>
                    </p:oleObj>
                  </mc:Choice>
                  <mc:Fallback>
                    <p:oleObj name="Equation" r:id="rId26" imgW="190335" imgH="215713" progId="Equation.DSMT4">
                      <p:embed/>
                      <p:pic>
                        <p:nvPicPr>
                          <p:cNvPr id="9250" name="Object 8">
                            <a:extLst>
                              <a:ext uri="{FF2B5EF4-FFF2-40B4-BE49-F238E27FC236}">
                                <a16:creationId xmlns:a16="http://schemas.microsoft.com/office/drawing/2014/main" id="{C34B4EC8-F017-470F-A2FC-2F86645A86A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71" name="Straight Connector 70">
                <a:extLst>
                  <a:ext uri="{FF2B5EF4-FFF2-40B4-BE49-F238E27FC236}">
                    <a16:creationId xmlns:a16="http://schemas.microsoft.com/office/drawing/2014/main" id="{E4AB558E-361C-476D-9554-56EE4DB1B865}"/>
                  </a:ext>
                </a:extLst>
              </p:cNvPr>
              <p:cNvCxnSpPr/>
              <p:nvPr/>
            </p:nvCxnSpPr>
            <p:spPr>
              <a:xfrm flipH="1">
                <a:off x="4987501" y="4975043"/>
                <a:ext cx="801948"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2" name="Group 71">
            <a:extLst>
              <a:ext uri="{FF2B5EF4-FFF2-40B4-BE49-F238E27FC236}">
                <a16:creationId xmlns:a16="http://schemas.microsoft.com/office/drawing/2014/main" id="{E1C711C3-509A-4BA5-B6F4-A81FBC3F4821}"/>
              </a:ext>
            </a:extLst>
          </p:cNvPr>
          <p:cNvGrpSpPr>
            <a:grpSpLocks/>
          </p:cNvGrpSpPr>
          <p:nvPr/>
        </p:nvGrpSpPr>
        <p:grpSpPr bwMode="auto">
          <a:xfrm>
            <a:off x="977900" y="2625725"/>
            <a:ext cx="2797175" cy="1879600"/>
            <a:chOff x="3794900" y="4716281"/>
            <a:chExt cx="2798085" cy="1879599"/>
          </a:xfrm>
        </p:grpSpPr>
        <p:sp>
          <p:nvSpPr>
            <p:cNvPr id="9236" name="AutoShape 6">
              <a:extLst>
                <a:ext uri="{FF2B5EF4-FFF2-40B4-BE49-F238E27FC236}">
                  <a16:creationId xmlns:a16="http://schemas.microsoft.com/office/drawing/2014/main" id="{1EC3B976-9CD0-4D90-9A47-892F0CD9ABEB}"/>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74" name="Isosceles Triangle 73">
              <a:extLst>
                <a:ext uri="{FF2B5EF4-FFF2-40B4-BE49-F238E27FC236}">
                  <a16:creationId xmlns:a16="http://schemas.microsoft.com/office/drawing/2014/main" id="{81DF3CB2-9CBF-4B1F-9ABC-2876A070FBA0}"/>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9238" name="Group 74">
              <a:extLst>
                <a:ext uri="{FF2B5EF4-FFF2-40B4-BE49-F238E27FC236}">
                  <a16:creationId xmlns:a16="http://schemas.microsoft.com/office/drawing/2014/main" id="{C0FC6376-40CC-4393-897E-F2573CE6E841}"/>
                </a:ext>
              </a:extLst>
            </p:cNvPr>
            <p:cNvGrpSpPr>
              <a:grpSpLocks/>
            </p:cNvGrpSpPr>
            <p:nvPr/>
          </p:nvGrpSpPr>
          <p:grpSpPr bwMode="auto">
            <a:xfrm>
              <a:off x="3794900" y="4716281"/>
              <a:ext cx="2084387" cy="1879599"/>
              <a:chOff x="3794900" y="4716281"/>
              <a:chExt cx="2084387" cy="1879599"/>
            </a:xfrm>
          </p:grpSpPr>
          <p:graphicFrame>
            <p:nvGraphicFramePr>
              <p:cNvPr id="9239" name="Object 7">
                <a:extLst>
                  <a:ext uri="{FF2B5EF4-FFF2-40B4-BE49-F238E27FC236}">
                    <a16:creationId xmlns:a16="http://schemas.microsoft.com/office/drawing/2014/main" id="{FE40431F-A5F0-48AB-B33C-44A1287B008E}"/>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1041" name="Equation" r:id="rId27" imgW="190335" imgH="215713" progId="Equation.DSMT4">
                      <p:embed/>
                    </p:oleObj>
                  </mc:Choice>
                  <mc:Fallback>
                    <p:oleObj name="Equation" r:id="rId27" imgW="190335" imgH="215713" progId="Equation.DSMT4">
                      <p:embed/>
                      <p:pic>
                        <p:nvPicPr>
                          <p:cNvPr id="9239" name="Object 7">
                            <a:extLst>
                              <a:ext uri="{FF2B5EF4-FFF2-40B4-BE49-F238E27FC236}">
                                <a16:creationId xmlns:a16="http://schemas.microsoft.com/office/drawing/2014/main" id="{FE40431F-A5F0-48AB-B33C-44A1287B008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40" name="Object 9">
                <a:extLst>
                  <a:ext uri="{FF2B5EF4-FFF2-40B4-BE49-F238E27FC236}">
                    <a16:creationId xmlns:a16="http://schemas.microsoft.com/office/drawing/2014/main" id="{E55753DB-F1BA-44B4-9751-0D098AF2313F}"/>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1042" name="Equation" r:id="rId28" imgW="203112" imgH="228501" progId="Equation.DSMT4">
                      <p:embed/>
                    </p:oleObj>
                  </mc:Choice>
                  <mc:Fallback>
                    <p:oleObj name="Equation" r:id="rId28" imgW="203112" imgH="228501" progId="Equation.DSMT4">
                      <p:embed/>
                      <p:pic>
                        <p:nvPicPr>
                          <p:cNvPr id="9240" name="Object 9">
                            <a:extLst>
                              <a:ext uri="{FF2B5EF4-FFF2-40B4-BE49-F238E27FC236}">
                                <a16:creationId xmlns:a16="http://schemas.microsoft.com/office/drawing/2014/main" id="{E55753DB-F1BA-44B4-9751-0D098AF2313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41" name="Arc 12">
                <a:extLst>
                  <a:ext uri="{FF2B5EF4-FFF2-40B4-BE49-F238E27FC236}">
                    <a16:creationId xmlns:a16="http://schemas.microsoft.com/office/drawing/2014/main" id="{747E1468-F4ED-4645-821A-CC27EC370E71}"/>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9242" name="Object 8">
                <a:extLst>
                  <a:ext uri="{FF2B5EF4-FFF2-40B4-BE49-F238E27FC236}">
                    <a16:creationId xmlns:a16="http://schemas.microsoft.com/office/drawing/2014/main" id="{A3FB3590-6CD2-4AB2-98EB-EF114036CAF1}"/>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1043" name="Equation" r:id="rId29" imgW="190335" imgH="215713" progId="Equation.DSMT4">
                      <p:embed/>
                    </p:oleObj>
                  </mc:Choice>
                  <mc:Fallback>
                    <p:oleObj name="Equation" r:id="rId29" imgW="190335" imgH="215713" progId="Equation.DSMT4">
                      <p:embed/>
                      <p:pic>
                        <p:nvPicPr>
                          <p:cNvPr id="9242" name="Object 8">
                            <a:extLst>
                              <a:ext uri="{FF2B5EF4-FFF2-40B4-BE49-F238E27FC236}">
                                <a16:creationId xmlns:a16="http://schemas.microsoft.com/office/drawing/2014/main" id="{A3FB3590-6CD2-4AB2-98EB-EF114036CAF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80" name="Straight Connector 79">
                <a:extLst>
                  <a:ext uri="{FF2B5EF4-FFF2-40B4-BE49-F238E27FC236}">
                    <a16:creationId xmlns:a16="http://schemas.microsoft.com/office/drawing/2014/main" id="{4BEABE49-4818-4899-BB12-7F1B9F41EECE}"/>
                  </a:ext>
                </a:extLst>
              </p:cNvPr>
              <p:cNvCxnSpPr/>
              <p:nvPr/>
            </p:nvCxnSpPr>
            <p:spPr>
              <a:xfrm flipH="1">
                <a:off x="4987501" y="4975044"/>
                <a:ext cx="801948" cy="14716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wipe(down)">
                                      <p:cBhvr>
                                        <p:cTn id="7" dur="500"/>
                                        <p:tgtEl>
                                          <p:spTgt spid="4101"/>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up)">
                                      <p:cBhvr>
                                        <p:cTn id="11" dur="500"/>
                                        <p:tgtEl>
                                          <p:spTgt spid="48"/>
                                        </p:tgtEl>
                                      </p:cBhvr>
                                    </p:animEffect>
                                  </p:childTnLst>
                                </p:cTn>
                              </p:par>
                            </p:childTnLst>
                          </p:cTn>
                        </p:par>
                        <p:par>
                          <p:cTn id="12" fill="hold" nodeType="afterGroup">
                            <p:stCondLst>
                              <p:cond delay="1000"/>
                            </p:stCondLst>
                            <p:childTnLst>
                              <p:par>
                                <p:cTn id="13" presetID="22" presetClass="entr" presetSubtype="2"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wipe(right)">
                                      <p:cBhvr>
                                        <p:cTn id="15" dur="500"/>
                                        <p:tgtEl>
                                          <p:spTgt spid="51"/>
                                        </p:tgtEl>
                                      </p:cBhvr>
                                    </p:animEffect>
                                  </p:childTnLst>
                                </p:cTn>
                              </p:par>
                            </p:childTnLst>
                          </p:cTn>
                        </p:par>
                        <p:par>
                          <p:cTn id="16" fill="hold" nodeType="afterGroup">
                            <p:stCondLst>
                              <p:cond delay="1500"/>
                            </p:stCondLst>
                            <p:childTnLst>
                              <p:par>
                                <p:cTn id="17" presetID="1" presetClass="entr" presetSubtype="0" fill="hold" nodeType="afterEffect">
                                  <p:stCondLst>
                                    <p:cond delay="0"/>
                                  </p:stCondLst>
                                  <p:childTnLst>
                                    <p:set>
                                      <p:cBhvr>
                                        <p:cTn id="18" dur="1" fill="hold">
                                          <p:stCondLst>
                                            <p:cond delay="0"/>
                                          </p:stCondLst>
                                        </p:cTn>
                                        <p:tgtEl>
                                          <p:spTgt spid="410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nodeType="afterGroup">
                            <p:stCondLst>
                              <p:cond delay="500"/>
                            </p:stCondLst>
                            <p:childTnLst>
                              <p:par>
                                <p:cTn id="25" presetID="10"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nodeType="afterGroup">
                            <p:stCondLst>
                              <p:cond delay="1000"/>
                            </p:stCondLst>
                            <p:childTnLst>
                              <p:par>
                                <p:cTn id="29" presetID="10" presetClass="entr" presetSubtype="0"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par>
                          <p:cTn id="37" fill="hold" nodeType="afterGroup">
                            <p:stCondLst>
                              <p:cond delay="500"/>
                            </p:stCondLst>
                            <p:childTnLst>
                              <p:par>
                                <p:cTn id="38" presetID="10" presetClass="entr" presetSubtype="0"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nodeType="afterGroup">
                            <p:stCondLst>
                              <p:cond delay="1000"/>
                            </p:stCondLst>
                            <p:childTnLst>
                              <p:par>
                                <p:cTn id="42" presetID="10" presetClass="entr" presetSubtype="0"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par>
                          <p:cTn id="45" fill="hold" nodeType="afterGroup">
                            <p:stCondLst>
                              <p:cond delay="1500"/>
                            </p:stCondLst>
                            <p:childTnLst>
                              <p:par>
                                <p:cTn id="46" presetID="10" presetClass="entr" presetSubtype="0"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par>
                          <p:cTn id="49" fill="hold" nodeType="afterGroup">
                            <p:stCondLst>
                              <p:cond delay="2000"/>
                            </p:stCondLst>
                            <p:childTnLst>
                              <p:par>
                                <p:cTn id="50" presetID="10" presetClass="entr" presetSubtype="0" fill="hold" grpId="0" nodeType="after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4098">
                                            <p:txEl>
                                              <p:pRg st="0" end="0"/>
                                            </p:txEl>
                                          </p:spTgt>
                                        </p:tgtEl>
                                        <p:attrNameLst>
                                          <p:attrName>style.visibility</p:attrName>
                                        </p:attrNameLst>
                                      </p:cBhvr>
                                      <p:to>
                                        <p:strVal val="visible"/>
                                      </p:to>
                                    </p:set>
                                    <p:animEffect transition="in" filter="fade">
                                      <p:cBhvr>
                                        <p:cTn id="57" dur="500"/>
                                        <p:tgtEl>
                                          <p:spTgt spid="4098">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8" presetClass="emph" presetSubtype="0" fill="hold" nodeType="clickEffect">
                                  <p:stCondLst>
                                    <p:cond delay="0"/>
                                  </p:stCondLst>
                                  <p:childTnLst>
                                    <p:animRot by="3360000">
                                      <p:cBhvr>
                                        <p:cTn id="61" dur="2000" fill="hold"/>
                                        <p:tgtEl>
                                          <p:spTgt spid="4109"/>
                                        </p:tgtEl>
                                        <p:attrNameLst>
                                          <p:attrName>r</p:attrName>
                                        </p:attrNameLst>
                                      </p:cBhvr>
                                    </p:animRot>
                                  </p:childTnLst>
                                </p:cTn>
                              </p:par>
                            </p:childTnLst>
                          </p:cTn>
                        </p:par>
                        <p:par>
                          <p:cTn id="62" fill="hold" nodeType="afterGroup">
                            <p:stCondLst>
                              <p:cond delay="2000"/>
                            </p:stCondLst>
                            <p:childTnLst>
                              <p:par>
                                <p:cTn id="63" presetID="10" presetClass="entr" presetSubtype="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Effect transition="in" filter="fade">
                                      <p:cBhvr>
                                        <p:cTn id="65" dur="500"/>
                                        <p:tgtEl>
                                          <p:spTgt spid="60"/>
                                        </p:tgtEl>
                                      </p:cBhvr>
                                    </p:animEffect>
                                  </p:childTnLst>
                                </p:cTn>
                              </p:par>
                              <p:par>
                                <p:cTn id="66" presetID="1" presetClass="exit" presetSubtype="0" fill="hold" nodeType="withEffect">
                                  <p:stCondLst>
                                    <p:cond delay="0"/>
                                  </p:stCondLst>
                                  <p:childTnLst>
                                    <p:set>
                                      <p:cBhvr>
                                        <p:cTn id="67" dur="1" fill="hold">
                                          <p:stCondLst>
                                            <p:cond delay="0"/>
                                          </p:stCondLst>
                                        </p:cTn>
                                        <p:tgtEl>
                                          <p:spTgt spid="4109"/>
                                        </p:tgtEl>
                                        <p:attrNameLst>
                                          <p:attrName>style.visibility</p:attrName>
                                        </p:attrNameLst>
                                      </p:cBhvr>
                                      <p:to>
                                        <p:strVal val="hidden"/>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fade">
                                      <p:cBhvr>
                                        <p:cTn id="72" dur="500"/>
                                        <p:tgtEl>
                                          <p:spTgt spid="72"/>
                                        </p:tgtEl>
                                      </p:cBhvr>
                                    </p:animEffect>
                                  </p:childTnLst>
                                </p:cTn>
                              </p:par>
                              <p:par>
                                <p:cTn id="73" presetID="63" presetClass="path" presetSubtype="0" accel="50000" decel="50000" fill="hold" nodeType="withEffect">
                                  <p:stCondLst>
                                    <p:cond delay="0"/>
                                  </p:stCondLst>
                                  <p:childTnLst>
                                    <p:animMotion origin="layout" path="M 4.16667E-6 2.59259E-6 L 0.47847 -0.0051 " pathEditMode="relative" rAng="0" ptsTypes="AA">
                                      <p:cBhvr>
                                        <p:cTn id="74" dur="2000" fill="hold"/>
                                        <p:tgtEl>
                                          <p:spTgt spid="72"/>
                                        </p:tgtEl>
                                        <p:attrNameLst>
                                          <p:attrName>ppt_x</p:attrName>
                                          <p:attrName>ppt_y</p:attrName>
                                        </p:attrNameLst>
                                      </p:cBhvr>
                                      <p:rCtr x="23924" y="-255"/>
                                    </p:animMotion>
                                  </p:childTnLst>
                                </p:cTn>
                              </p:par>
                              <p:par>
                                <p:cTn id="75" presetID="10" presetClass="exit" presetSubtype="0" fill="hold" nodeType="withEffect">
                                  <p:stCondLst>
                                    <p:cond delay="0"/>
                                  </p:stCondLst>
                                  <p:childTnLst>
                                    <p:animEffect transition="out" filter="fade">
                                      <p:cBhvr>
                                        <p:cTn id="76" dur="500"/>
                                        <p:tgtEl>
                                          <p:spTgt spid="60"/>
                                        </p:tgtEl>
                                      </p:cBhvr>
                                    </p:animEffect>
                                    <p:set>
                                      <p:cBhvr>
                                        <p:cTn id="77" dur="1" fill="hold">
                                          <p:stCondLst>
                                            <p:cond delay="499"/>
                                          </p:stCondLst>
                                        </p:cTn>
                                        <p:tgtEl>
                                          <p:spTgt spid="60"/>
                                        </p:tgtEl>
                                        <p:attrNameLst>
                                          <p:attrName>style.visibility</p:attrName>
                                        </p:attrNameLst>
                                      </p:cBhvr>
                                      <p:to>
                                        <p:strVal val="hidden"/>
                                      </p:to>
                                    </p:set>
                                  </p:childTnLst>
                                </p:cTn>
                              </p:par>
                            </p:childTnLst>
                          </p:cTn>
                        </p:par>
                        <p:par>
                          <p:cTn id="78" fill="hold" nodeType="afterGroup">
                            <p:stCondLst>
                              <p:cond delay="2000"/>
                            </p:stCondLst>
                            <p:childTnLst>
                              <p:par>
                                <p:cTn id="79" presetID="1" presetClass="entr" presetSubtype="0" fill="hold" nodeType="afterEffect">
                                  <p:stCondLst>
                                    <p:cond delay="0"/>
                                  </p:stCondLst>
                                  <p:childTnLst>
                                    <p:set>
                                      <p:cBhvr>
                                        <p:cTn id="80" dur="1" fill="hold">
                                          <p:stCondLst>
                                            <p:cond delay="0"/>
                                          </p:stCondLst>
                                        </p:cTn>
                                        <p:tgtEl>
                                          <p:spTgt spid="4097"/>
                                        </p:tgtEl>
                                        <p:attrNameLst>
                                          <p:attrName>style.visibility</p:attrName>
                                        </p:attrNameLst>
                                      </p:cBhvr>
                                      <p:to>
                                        <p:strVal val="visible"/>
                                      </p:to>
                                    </p:set>
                                  </p:childTnLst>
                                </p:cTn>
                              </p:par>
                              <p:par>
                                <p:cTn id="81" presetID="1" presetClass="exit" presetSubtype="0" fill="hold" nodeType="withEffect">
                                  <p:stCondLst>
                                    <p:cond delay="0"/>
                                  </p:stCondLst>
                                  <p:childTnLst>
                                    <p:set>
                                      <p:cBhvr>
                                        <p:cTn id="82" dur="1" fill="hold">
                                          <p:stCondLst>
                                            <p:cond delay="0"/>
                                          </p:stCondLst>
                                        </p:cTn>
                                        <p:tgtEl>
                                          <p:spTgt spid="72"/>
                                        </p:tgtEl>
                                        <p:attrNameLst>
                                          <p:attrName>style.visibility</p:attrName>
                                        </p:attrNameLst>
                                      </p:cBhvr>
                                      <p:to>
                                        <p:strVal val="hidden"/>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4098">
                                            <p:txEl>
                                              <p:pRg st="1" end="1"/>
                                            </p:txEl>
                                          </p:spTgt>
                                        </p:tgtEl>
                                        <p:attrNameLst>
                                          <p:attrName>style.visibility</p:attrName>
                                        </p:attrNameLst>
                                      </p:cBhvr>
                                      <p:to>
                                        <p:strVal val="visible"/>
                                      </p:to>
                                    </p:set>
                                    <p:animEffect transition="in" filter="fade">
                                      <p:cBhvr>
                                        <p:cTn id="87" dur="500"/>
                                        <p:tgtEl>
                                          <p:spTgt spid="40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AB7F08E8-8007-4677-A43D-2285C594BD65}"/>
              </a:ext>
            </a:extLst>
          </p:cNvPr>
          <p:cNvSpPr>
            <a:spLocks noGrp="1"/>
          </p:cNvSpPr>
          <p:nvPr>
            <p:ph idx="1"/>
          </p:nvPr>
        </p:nvSpPr>
        <p:spPr>
          <a:xfrm>
            <a:off x="331788" y="384175"/>
            <a:ext cx="8589962" cy="930275"/>
          </a:xfrm>
        </p:spPr>
        <p:txBody>
          <a:bodyPr/>
          <a:lstStyle/>
          <a:p>
            <a:pPr eaLnBrk="1" hangingPunct="1"/>
            <a:r>
              <a:rPr lang="en-CA" altLang="en-US" sz="2500"/>
              <a:t>So when solving a triangle with an ambiguous case, we need to consider both triangles case:</a:t>
            </a:r>
          </a:p>
        </p:txBody>
      </p:sp>
      <p:grpSp>
        <p:nvGrpSpPr>
          <p:cNvPr id="13315" name="Group 5">
            <a:extLst>
              <a:ext uri="{FF2B5EF4-FFF2-40B4-BE49-F238E27FC236}">
                <a16:creationId xmlns:a16="http://schemas.microsoft.com/office/drawing/2014/main" id="{14801FCE-4DFF-495E-B28C-FB78D216011C}"/>
              </a:ext>
            </a:extLst>
          </p:cNvPr>
          <p:cNvGrpSpPr>
            <a:grpSpLocks/>
          </p:cNvGrpSpPr>
          <p:nvPr/>
        </p:nvGrpSpPr>
        <p:grpSpPr bwMode="auto">
          <a:xfrm>
            <a:off x="261938" y="1104900"/>
            <a:ext cx="8243887" cy="1085850"/>
            <a:chOff x="504805" y="1381638"/>
            <a:chExt cx="8243887" cy="1085639"/>
          </a:xfrm>
        </p:grpSpPr>
        <p:sp>
          <p:nvSpPr>
            <p:cNvPr id="4" name="Rectangle 4">
              <a:extLst>
                <a:ext uri="{FF2B5EF4-FFF2-40B4-BE49-F238E27FC236}">
                  <a16:creationId xmlns:a16="http://schemas.microsoft.com/office/drawing/2014/main" id="{0DB70483-1E52-4662-9EC6-FCC19CE0FCF1}"/>
                </a:ext>
              </a:extLst>
            </p:cNvPr>
            <p:cNvSpPr txBox="1">
              <a:spLocks noChangeArrowheads="1"/>
            </p:cNvSpPr>
            <p:nvPr/>
          </p:nvSpPr>
          <p:spPr>
            <a:xfrm>
              <a:off x="504805" y="1569618"/>
              <a:ext cx="8243887" cy="89765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l" defTabSz="914400" rtl="0" eaLnBrk="1" latinLnBrk="0" hangingPunct="1">
                <a:lnSpc>
                  <a:spcPct val="90000"/>
                </a:lnSpc>
                <a:spcBef>
                  <a:spcPct val="0"/>
                </a:spcBef>
                <a:buNone/>
                <a:defRPr sz="4200" b="0" kern="1200" cap="all" baseline="0">
                  <a:blipFill>
                    <a:blip r:embed="rId4">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fontAlgn="auto">
                <a:spcAft>
                  <a:spcPts val="0"/>
                </a:spcAft>
                <a:defRPr/>
              </a:pPr>
              <a:r>
                <a:rPr lang="en-CA" altLang="en-US" sz="2800" dirty="0">
                  <a:latin typeface="+mn-lt"/>
                </a:rPr>
                <a:t>EX:  </a:t>
              </a:r>
              <a:r>
                <a:rPr lang="en-US" altLang="en-US" sz="2800" dirty="0">
                  <a:latin typeface="+mn-lt"/>
                </a:rPr>
                <a:t>In </a:t>
              </a:r>
              <a:r>
                <a:rPr lang="el-GR" altLang="en-US" sz="2800" dirty="0">
                  <a:latin typeface="+mn-lt"/>
                </a:rPr>
                <a:t>Δ</a:t>
              </a:r>
              <a:r>
                <a:rPr lang="en-CA" altLang="en-US" sz="2800" dirty="0">
                  <a:latin typeface="+mn-lt"/>
                </a:rPr>
                <a:t>ABC</a:t>
              </a:r>
              <a:r>
                <a:rPr lang="en-US" altLang="en-US" sz="2800" dirty="0">
                  <a:latin typeface="+mn-lt"/>
                </a:rPr>
                <a:t>, </a:t>
              </a:r>
              <a:r>
                <a:rPr lang="en-US" altLang="en-US" sz="2800" i="1" dirty="0">
                  <a:latin typeface="+mn-lt"/>
                </a:rPr>
                <a:t>a </a:t>
              </a:r>
              <a:r>
                <a:rPr lang="en-US" altLang="en-US" sz="2800" dirty="0">
                  <a:latin typeface="+mn-lt"/>
                </a:rPr>
                <a:t>= 10, </a:t>
              </a:r>
              <a:r>
                <a:rPr lang="en-US" altLang="en-US" sz="2800" i="1" dirty="0">
                  <a:latin typeface="+mn-lt"/>
                </a:rPr>
                <a:t>b </a:t>
              </a:r>
              <a:r>
                <a:rPr lang="en-US" altLang="en-US" sz="2800" dirty="0">
                  <a:latin typeface="+mn-lt"/>
                </a:rPr>
                <a:t>= 16, and              </a:t>
              </a:r>
              <a:br>
                <a:rPr lang="en-US" altLang="en-US" sz="2800" dirty="0">
                  <a:latin typeface="+mn-lt"/>
                </a:rPr>
              </a:br>
              <a:r>
                <a:rPr lang="en-US" altLang="en-US" sz="2800" dirty="0">
                  <a:latin typeface="+mn-lt"/>
                </a:rPr>
                <a:t>Solve for angle B. ‘</a:t>
              </a:r>
            </a:p>
            <a:p>
              <a:pPr fontAlgn="auto">
                <a:spcAft>
                  <a:spcPts val="0"/>
                </a:spcAft>
                <a:defRPr/>
              </a:pPr>
              <a:endParaRPr lang="en-US" altLang="en-US" sz="2800" dirty="0">
                <a:latin typeface="+mn-lt"/>
              </a:endParaRPr>
            </a:p>
          </p:txBody>
        </p:sp>
        <p:graphicFrame>
          <p:nvGraphicFramePr>
            <p:cNvPr id="13375" name="Object 4">
              <a:extLst>
                <a:ext uri="{FF2B5EF4-FFF2-40B4-BE49-F238E27FC236}">
                  <a16:creationId xmlns:a16="http://schemas.microsoft.com/office/drawing/2014/main" id="{CA24A630-7CC7-450D-BCB6-8C939B6DC1C3}"/>
                </a:ext>
              </a:extLst>
            </p:cNvPr>
            <p:cNvGraphicFramePr>
              <a:graphicFrameLocks noChangeAspect="1"/>
            </p:cNvGraphicFramePr>
            <p:nvPr/>
          </p:nvGraphicFramePr>
          <p:xfrm>
            <a:off x="5987516" y="1381638"/>
            <a:ext cx="1584800" cy="452800"/>
          </p:xfrm>
          <a:graphic>
            <a:graphicData uri="http://schemas.openxmlformats.org/presentationml/2006/ole">
              <mc:AlternateContent xmlns:mc="http://schemas.openxmlformats.org/markup-compatibility/2006">
                <mc:Choice xmlns:v="urn:schemas-microsoft-com:vml" Requires="v">
                  <p:oleObj spid="_x0000_s2050" name="Equation" r:id="rId5" imgW="621760" imgH="177646" progId="Equation.DSMT4">
                    <p:embed/>
                  </p:oleObj>
                </mc:Choice>
                <mc:Fallback>
                  <p:oleObj name="Equation" r:id="rId5" imgW="621760" imgH="177646" progId="Equation.DSMT4">
                    <p:embed/>
                    <p:pic>
                      <p:nvPicPr>
                        <p:cNvPr id="13375" name="Object 4">
                          <a:extLst>
                            <a:ext uri="{FF2B5EF4-FFF2-40B4-BE49-F238E27FC236}">
                              <a16:creationId xmlns:a16="http://schemas.microsoft.com/office/drawing/2014/main" id="{CA24A630-7CC7-450D-BCB6-8C939B6DC1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7516" y="1381638"/>
                          <a:ext cx="1584800" cy="4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0" name="Group 19">
            <a:extLst>
              <a:ext uri="{FF2B5EF4-FFF2-40B4-BE49-F238E27FC236}">
                <a16:creationId xmlns:a16="http://schemas.microsoft.com/office/drawing/2014/main" id="{DEF7EEC2-8B05-44F0-940E-DC913FECE230}"/>
              </a:ext>
            </a:extLst>
          </p:cNvPr>
          <p:cNvGrpSpPr>
            <a:grpSpLocks/>
          </p:cNvGrpSpPr>
          <p:nvPr/>
        </p:nvGrpSpPr>
        <p:grpSpPr bwMode="auto">
          <a:xfrm>
            <a:off x="331788" y="1971675"/>
            <a:ext cx="2332037" cy="1514475"/>
            <a:chOff x="587923" y="1138885"/>
            <a:chExt cx="2979737" cy="1862137"/>
          </a:xfrm>
        </p:grpSpPr>
        <p:sp>
          <p:nvSpPr>
            <p:cNvPr id="13366" name="AutoShape 6">
              <a:extLst>
                <a:ext uri="{FF2B5EF4-FFF2-40B4-BE49-F238E27FC236}">
                  <a16:creationId xmlns:a16="http://schemas.microsoft.com/office/drawing/2014/main" id="{588CFD22-C77E-45BB-8D81-EFFFC5C49D2B}"/>
                </a:ext>
              </a:extLst>
            </p:cNvPr>
            <p:cNvSpPr>
              <a:spLocks noChangeArrowheads="1"/>
            </p:cNvSpPr>
            <p:nvPr/>
          </p:nvSpPr>
          <p:spPr bwMode="auto">
            <a:xfrm>
              <a:off x="822873" y="1392885"/>
              <a:ext cx="2546350" cy="1489075"/>
            </a:xfrm>
            <a:prstGeom prst="triangle">
              <a:avLst>
                <a:gd name="adj" fmla="val 68519"/>
              </a:avLst>
            </a:prstGeom>
            <a:solidFill>
              <a:srgbClr val="00B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13367" name="Object 7">
              <a:extLst>
                <a:ext uri="{FF2B5EF4-FFF2-40B4-BE49-F238E27FC236}">
                  <a16:creationId xmlns:a16="http://schemas.microsoft.com/office/drawing/2014/main" id="{0CDEB98D-8F35-478F-A7D1-C8F638AD46BF}"/>
                </a:ext>
              </a:extLst>
            </p:cNvPr>
            <p:cNvGraphicFramePr>
              <a:graphicFrameLocks noChangeAspect="1"/>
            </p:cNvGraphicFramePr>
            <p:nvPr/>
          </p:nvGraphicFramePr>
          <p:xfrm>
            <a:off x="587923" y="2785122"/>
            <a:ext cx="190500" cy="215900"/>
          </p:xfrm>
          <a:graphic>
            <a:graphicData uri="http://schemas.openxmlformats.org/presentationml/2006/ole">
              <mc:AlternateContent xmlns:mc="http://schemas.openxmlformats.org/markup-compatibility/2006">
                <mc:Choice xmlns:v="urn:schemas-microsoft-com:vml" Requires="v">
                  <p:oleObj spid="_x0000_s2051" name="Equation" r:id="rId7" imgW="190335" imgH="215713" progId="Equation.DSMT4">
                    <p:embed/>
                  </p:oleObj>
                </mc:Choice>
                <mc:Fallback>
                  <p:oleObj name="Equation" r:id="rId7" imgW="190335" imgH="215713" progId="Equation.DSMT4">
                    <p:embed/>
                    <p:pic>
                      <p:nvPicPr>
                        <p:cNvPr id="13367" name="Object 7">
                          <a:extLst>
                            <a:ext uri="{FF2B5EF4-FFF2-40B4-BE49-F238E27FC236}">
                              <a16:creationId xmlns:a16="http://schemas.microsoft.com/office/drawing/2014/main" id="{0CDEB98D-8F35-478F-A7D1-C8F638AD46B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7923" y="2785122"/>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68" name="Object 8">
              <a:extLst>
                <a:ext uri="{FF2B5EF4-FFF2-40B4-BE49-F238E27FC236}">
                  <a16:creationId xmlns:a16="http://schemas.microsoft.com/office/drawing/2014/main" id="{6B029226-99B9-40A8-98F5-0DEE20847822}"/>
                </a:ext>
              </a:extLst>
            </p:cNvPr>
            <p:cNvGraphicFramePr>
              <a:graphicFrameLocks noChangeAspect="1"/>
            </p:cNvGraphicFramePr>
            <p:nvPr/>
          </p:nvGraphicFramePr>
          <p:xfrm>
            <a:off x="3377160" y="2767660"/>
            <a:ext cx="190500" cy="215900"/>
          </p:xfrm>
          <a:graphic>
            <a:graphicData uri="http://schemas.openxmlformats.org/presentationml/2006/ole">
              <mc:AlternateContent xmlns:mc="http://schemas.openxmlformats.org/markup-compatibility/2006">
                <mc:Choice xmlns:v="urn:schemas-microsoft-com:vml" Requires="v">
                  <p:oleObj spid="_x0000_s2052" name="Equation" r:id="rId9" imgW="190335" imgH="215713" progId="Equation.DSMT4">
                    <p:embed/>
                  </p:oleObj>
                </mc:Choice>
                <mc:Fallback>
                  <p:oleObj name="Equation" r:id="rId9" imgW="190335" imgH="215713" progId="Equation.DSMT4">
                    <p:embed/>
                    <p:pic>
                      <p:nvPicPr>
                        <p:cNvPr id="13368" name="Object 8">
                          <a:extLst>
                            <a:ext uri="{FF2B5EF4-FFF2-40B4-BE49-F238E27FC236}">
                              <a16:creationId xmlns:a16="http://schemas.microsoft.com/office/drawing/2014/main" id="{6B029226-99B9-40A8-98F5-0DEE2084782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77160" y="276766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69" name="Object 9">
              <a:extLst>
                <a:ext uri="{FF2B5EF4-FFF2-40B4-BE49-F238E27FC236}">
                  <a16:creationId xmlns:a16="http://schemas.microsoft.com/office/drawing/2014/main" id="{273A43D9-03A7-4B36-8854-F3F67748826A}"/>
                </a:ext>
              </a:extLst>
            </p:cNvPr>
            <p:cNvGraphicFramePr>
              <a:graphicFrameLocks noChangeAspect="1"/>
            </p:cNvGraphicFramePr>
            <p:nvPr/>
          </p:nvGraphicFramePr>
          <p:xfrm>
            <a:off x="2469110" y="1138885"/>
            <a:ext cx="203200" cy="228600"/>
          </p:xfrm>
          <a:graphic>
            <a:graphicData uri="http://schemas.openxmlformats.org/presentationml/2006/ole">
              <mc:AlternateContent xmlns:mc="http://schemas.openxmlformats.org/markup-compatibility/2006">
                <mc:Choice xmlns:v="urn:schemas-microsoft-com:vml" Requires="v">
                  <p:oleObj spid="_x0000_s2053" name="Equation" r:id="rId11" imgW="203112" imgH="228501" progId="Equation.DSMT4">
                    <p:embed/>
                  </p:oleObj>
                </mc:Choice>
                <mc:Fallback>
                  <p:oleObj name="Equation" r:id="rId11" imgW="203112" imgH="228501" progId="Equation.DSMT4">
                    <p:embed/>
                    <p:pic>
                      <p:nvPicPr>
                        <p:cNvPr id="13369" name="Object 9">
                          <a:extLst>
                            <a:ext uri="{FF2B5EF4-FFF2-40B4-BE49-F238E27FC236}">
                              <a16:creationId xmlns:a16="http://schemas.microsoft.com/office/drawing/2014/main" id="{273A43D9-03A7-4B36-8854-F3F67748826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69110" y="1138885"/>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70" name="Object 10">
              <a:extLst>
                <a:ext uri="{FF2B5EF4-FFF2-40B4-BE49-F238E27FC236}">
                  <a16:creationId xmlns:a16="http://schemas.microsoft.com/office/drawing/2014/main" id="{10D1F5C7-04EC-4F3D-AA9F-66A31CA6BDC4}"/>
                </a:ext>
              </a:extLst>
            </p:cNvPr>
            <p:cNvGraphicFramePr>
              <a:graphicFrameLocks noChangeAspect="1"/>
            </p:cNvGraphicFramePr>
            <p:nvPr/>
          </p:nvGraphicFramePr>
          <p:xfrm>
            <a:off x="2986635" y="1897710"/>
            <a:ext cx="241300" cy="228600"/>
          </p:xfrm>
          <a:graphic>
            <a:graphicData uri="http://schemas.openxmlformats.org/presentationml/2006/ole">
              <mc:AlternateContent xmlns:mc="http://schemas.openxmlformats.org/markup-compatibility/2006">
                <mc:Choice xmlns:v="urn:schemas-microsoft-com:vml" Requires="v">
                  <p:oleObj spid="_x0000_s2054" name="Equation" r:id="rId13" imgW="241300" imgH="228600" progId="Equation.DSMT4">
                    <p:embed/>
                  </p:oleObj>
                </mc:Choice>
                <mc:Fallback>
                  <p:oleObj name="Equation" r:id="rId13" imgW="241300" imgH="228600" progId="Equation.DSMT4">
                    <p:embed/>
                    <p:pic>
                      <p:nvPicPr>
                        <p:cNvPr id="13370" name="Object 10">
                          <a:extLst>
                            <a:ext uri="{FF2B5EF4-FFF2-40B4-BE49-F238E27FC236}">
                              <a16:creationId xmlns:a16="http://schemas.microsoft.com/office/drawing/2014/main" id="{10D1F5C7-04EC-4F3D-AA9F-66A31CA6BDC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6635" y="1897710"/>
                          <a:ext cx="2413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71" name="Object 11">
              <a:extLst>
                <a:ext uri="{FF2B5EF4-FFF2-40B4-BE49-F238E27FC236}">
                  <a16:creationId xmlns:a16="http://schemas.microsoft.com/office/drawing/2014/main" id="{2782623A-2072-4BAE-B249-3CAD030C8F43}"/>
                </a:ext>
              </a:extLst>
            </p:cNvPr>
            <p:cNvGraphicFramePr>
              <a:graphicFrameLocks noChangeAspect="1"/>
            </p:cNvGraphicFramePr>
            <p:nvPr/>
          </p:nvGraphicFramePr>
          <p:xfrm>
            <a:off x="1510260" y="1845322"/>
            <a:ext cx="241300" cy="228600"/>
          </p:xfrm>
          <a:graphic>
            <a:graphicData uri="http://schemas.openxmlformats.org/presentationml/2006/ole">
              <mc:AlternateContent xmlns:mc="http://schemas.openxmlformats.org/markup-compatibility/2006">
                <mc:Choice xmlns:v="urn:schemas-microsoft-com:vml" Requires="v">
                  <p:oleObj spid="_x0000_s2055" name="Equation" r:id="rId15" imgW="241300" imgH="228600" progId="Equation.DSMT4">
                    <p:embed/>
                  </p:oleObj>
                </mc:Choice>
                <mc:Fallback>
                  <p:oleObj name="Equation" r:id="rId15" imgW="241300" imgH="228600" progId="Equation.DSMT4">
                    <p:embed/>
                    <p:pic>
                      <p:nvPicPr>
                        <p:cNvPr id="13371" name="Object 11">
                          <a:extLst>
                            <a:ext uri="{FF2B5EF4-FFF2-40B4-BE49-F238E27FC236}">
                              <a16:creationId xmlns:a16="http://schemas.microsoft.com/office/drawing/2014/main" id="{2782623A-2072-4BAE-B249-3CAD030C8F4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10260" y="1845322"/>
                          <a:ext cx="2413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72" name="Arc 12">
              <a:extLst>
                <a:ext uri="{FF2B5EF4-FFF2-40B4-BE49-F238E27FC236}">
                  <a16:creationId xmlns:a16="http://schemas.microsoft.com/office/drawing/2014/main" id="{B1B08EA0-5120-4612-8C69-CEC807E668DB}"/>
                </a:ext>
              </a:extLst>
            </p:cNvPr>
            <p:cNvSpPr>
              <a:spLocks/>
            </p:cNvSpPr>
            <p:nvPr/>
          </p:nvSpPr>
          <p:spPr bwMode="auto">
            <a:xfrm rot="10328282" flipH="1" flipV="1">
              <a:off x="999085" y="2600972"/>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3373" name="Object 13">
              <a:extLst>
                <a:ext uri="{FF2B5EF4-FFF2-40B4-BE49-F238E27FC236}">
                  <a16:creationId xmlns:a16="http://schemas.microsoft.com/office/drawing/2014/main" id="{A0FEC048-DDDC-4B89-9F0C-FAC46C2006E4}"/>
                </a:ext>
              </a:extLst>
            </p:cNvPr>
            <p:cNvGraphicFramePr>
              <a:graphicFrameLocks noChangeAspect="1"/>
            </p:cNvGraphicFramePr>
            <p:nvPr/>
          </p:nvGraphicFramePr>
          <p:xfrm>
            <a:off x="1321348" y="2550172"/>
            <a:ext cx="355600" cy="228600"/>
          </p:xfrm>
          <a:graphic>
            <a:graphicData uri="http://schemas.openxmlformats.org/presentationml/2006/ole">
              <mc:AlternateContent xmlns:mc="http://schemas.openxmlformats.org/markup-compatibility/2006">
                <mc:Choice xmlns:v="urn:schemas-microsoft-com:vml" Requires="v">
                  <p:oleObj spid="_x0000_s2056" name="Equation" r:id="rId17" imgW="355446" imgH="228501" progId="Equation.DSMT4">
                    <p:embed/>
                  </p:oleObj>
                </mc:Choice>
                <mc:Fallback>
                  <p:oleObj name="Equation" r:id="rId17" imgW="355446" imgH="228501" progId="Equation.DSMT4">
                    <p:embed/>
                    <p:pic>
                      <p:nvPicPr>
                        <p:cNvPr id="13373" name="Object 13">
                          <a:extLst>
                            <a:ext uri="{FF2B5EF4-FFF2-40B4-BE49-F238E27FC236}">
                              <a16:creationId xmlns:a16="http://schemas.microsoft.com/office/drawing/2014/main" id="{A0FEC048-DDDC-4B89-9F0C-FAC46C2006E4}"/>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321348" y="2550172"/>
                          <a:ext cx="355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6" name="Object 14">
            <a:extLst>
              <a:ext uri="{FF2B5EF4-FFF2-40B4-BE49-F238E27FC236}">
                <a16:creationId xmlns:a16="http://schemas.microsoft.com/office/drawing/2014/main" id="{C111DCA1-F55B-409C-98C8-5FE89CFC4445}"/>
              </a:ext>
            </a:extLst>
          </p:cNvPr>
          <p:cNvGraphicFramePr>
            <a:graphicFrameLocks noChangeAspect="1"/>
          </p:cNvGraphicFramePr>
          <p:nvPr/>
        </p:nvGraphicFramePr>
        <p:xfrm>
          <a:off x="1860550" y="3587750"/>
          <a:ext cx="1920875" cy="801688"/>
        </p:xfrm>
        <a:graphic>
          <a:graphicData uri="http://schemas.openxmlformats.org/presentationml/2006/ole">
            <mc:AlternateContent xmlns:mc="http://schemas.openxmlformats.org/markup-compatibility/2006">
              <mc:Choice xmlns:v="urn:schemas-microsoft-com:vml" Requires="v">
                <p:oleObj spid="_x0000_s2057" name="Equation" r:id="rId19" imgW="2006600" imgH="838200" progId="Equation.DSMT4">
                  <p:embed/>
                </p:oleObj>
              </mc:Choice>
              <mc:Fallback>
                <p:oleObj name="Equation" r:id="rId19" imgW="2006600" imgH="838200" progId="Equation.DSMT4">
                  <p:embed/>
                  <p:pic>
                    <p:nvPicPr>
                      <p:cNvPr id="16" name="Object 14">
                        <a:extLst>
                          <a:ext uri="{FF2B5EF4-FFF2-40B4-BE49-F238E27FC236}">
                            <a16:creationId xmlns:a16="http://schemas.microsoft.com/office/drawing/2014/main" id="{C111DCA1-F55B-409C-98C8-5FE89CFC4445}"/>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60550" y="3587750"/>
                        <a:ext cx="1920875"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5">
            <a:extLst>
              <a:ext uri="{FF2B5EF4-FFF2-40B4-BE49-F238E27FC236}">
                <a16:creationId xmlns:a16="http://schemas.microsoft.com/office/drawing/2014/main" id="{F5DC48B3-C8DF-407F-B98A-FE26FA64AFC1}"/>
              </a:ext>
            </a:extLst>
          </p:cNvPr>
          <p:cNvGraphicFramePr>
            <a:graphicFrameLocks noChangeAspect="1"/>
          </p:cNvGraphicFramePr>
          <p:nvPr/>
        </p:nvGraphicFramePr>
        <p:xfrm>
          <a:off x="1503363" y="4500563"/>
          <a:ext cx="2103437" cy="695325"/>
        </p:xfrm>
        <a:graphic>
          <a:graphicData uri="http://schemas.openxmlformats.org/presentationml/2006/ole">
            <mc:AlternateContent xmlns:mc="http://schemas.openxmlformats.org/markup-compatibility/2006">
              <mc:Choice xmlns:v="urn:schemas-microsoft-com:vml" Requires="v">
                <p:oleObj spid="_x0000_s2058" name="Equation" r:id="rId21" imgW="2540000" imgH="838200" progId="Equation.DSMT4">
                  <p:embed/>
                </p:oleObj>
              </mc:Choice>
              <mc:Fallback>
                <p:oleObj name="Equation" r:id="rId21" imgW="2540000" imgH="838200" progId="Equation.DSMT4">
                  <p:embed/>
                  <p:pic>
                    <p:nvPicPr>
                      <p:cNvPr id="17" name="Object 15">
                        <a:extLst>
                          <a:ext uri="{FF2B5EF4-FFF2-40B4-BE49-F238E27FC236}">
                            <a16:creationId xmlns:a16="http://schemas.microsoft.com/office/drawing/2014/main" id="{F5DC48B3-C8DF-407F-B98A-FE26FA64AFC1}"/>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503363" y="4500563"/>
                        <a:ext cx="2103437"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6">
            <a:extLst>
              <a:ext uri="{FF2B5EF4-FFF2-40B4-BE49-F238E27FC236}">
                <a16:creationId xmlns:a16="http://schemas.microsoft.com/office/drawing/2014/main" id="{E4AF7B23-D3A9-4AAB-8F9B-C6B186CB8310}"/>
              </a:ext>
            </a:extLst>
          </p:cNvPr>
          <p:cNvGraphicFramePr>
            <a:graphicFrameLocks noChangeAspect="1"/>
          </p:cNvGraphicFramePr>
          <p:nvPr/>
        </p:nvGraphicFramePr>
        <p:xfrm>
          <a:off x="1776413" y="6335713"/>
          <a:ext cx="1816100" cy="317500"/>
        </p:xfrm>
        <a:graphic>
          <a:graphicData uri="http://schemas.openxmlformats.org/presentationml/2006/ole">
            <mc:AlternateContent xmlns:mc="http://schemas.openxmlformats.org/markup-compatibility/2006">
              <mc:Choice xmlns:v="urn:schemas-microsoft-com:vml" Requires="v">
                <p:oleObj spid="_x0000_s2059" name="Equation" r:id="rId23" imgW="1815312" imgH="317362" progId="Equation.DSMT4">
                  <p:embed/>
                </p:oleObj>
              </mc:Choice>
              <mc:Fallback>
                <p:oleObj name="Equation" r:id="rId23" imgW="1815312" imgH="317362" progId="Equation.DSMT4">
                  <p:embed/>
                  <p:pic>
                    <p:nvPicPr>
                      <p:cNvPr id="18" name="Object 16">
                        <a:extLst>
                          <a:ext uri="{FF2B5EF4-FFF2-40B4-BE49-F238E27FC236}">
                            <a16:creationId xmlns:a16="http://schemas.microsoft.com/office/drawing/2014/main" id="{E4AF7B23-D3A9-4AAB-8F9B-C6B186CB8310}"/>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776413" y="6335713"/>
                        <a:ext cx="18161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a:extLst>
              <a:ext uri="{FF2B5EF4-FFF2-40B4-BE49-F238E27FC236}">
                <a16:creationId xmlns:a16="http://schemas.microsoft.com/office/drawing/2014/main" id="{FD6B9CDC-4903-4AE6-BA70-29F4116ED1FE}"/>
              </a:ext>
            </a:extLst>
          </p:cNvPr>
          <p:cNvGraphicFramePr>
            <a:graphicFrameLocks noChangeAspect="1"/>
          </p:cNvGraphicFramePr>
          <p:nvPr/>
        </p:nvGraphicFramePr>
        <p:xfrm>
          <a:off x="193675" y="5176838"/>
          <a:ext cx="3390900" cy="939800"/>
        </p:xfrm>
        <a:graphic>
          <a:graphicData uri="http://schemas.openxmlformats.org/presentationml/2006/ole">
            <mc:AlternateContent xmlns:mc="http://schemas.openxmlformats.org/markup-compatibility/2006">
              <mc:Choice xmlns:v="urn:schemas-microsoft-com:vml" Requires="v">
                <p:oleObj spid="_x0000_s2060" name="Equation" r:id="rId25" imgW="3390900" imgH="939800" progId="Equation.DSMT4">
                  <p:embed/>
                </p:oleObj>
              </mc:Choice>
              <mc:Fallback>
                <p:oleObj name="Equation" r:id="rId25" imgW="3390900" imgH="939800" progId="Equation.DSMT4">
                  <p:embed/>
                  <p:pic>
                    <p:nvPicPr>
                      <p:cNvPr id="19" name="Object 17">
                        <a:extLst>
                          <a:ext uri="{FF2B5EF4-FFF2-40B4-BE49-F238E27FC236}">
                            <a16:creationId xmlns:a16="http://schemas.microsoft.com/office/drawing/2014/main" id="{FD6B9CDC-4903-4AE6-BA70-29F4116ED1FE}"/>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93675" y="5176838"/>
                        <a:ext cx="339090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 name="AutoShape 6">
            <a:extLst>
              <a:ext uri="{FF2B5EF4-FFF2-40B4-BE49-F238E27FC236}">
                <a16:creationId xmlns:a16="http://schemas.microsoft.com/office/drawing/2014/main" id="{F9797AF2-401A-4507-8F88-D882FA66CE63}"/>
              </a:ext>
            </a:extLst>
          </p:cNvPr>
          <p:cNvSpPr>
            <a:spLocks noChangeArrowheads="1"/>
          </p:cNvSpPr>
          <p:nvPr/>
        </p:nvSpPr>
        <p:spPr bwMode="auto">
          <a:xfrm>
            <a:off x="4637088" y="1952625"/>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95" name="Object 7">
            <a:extLst>
              <a:ext uri="{FF2B5EF4-FFF2-40B4-BE49-F238E27FC236}">
                <a16:creationId xmlns:a16="http://schemas.microsoft.com/office/drawing/2014/main" id="{DA830118-15A9-414B-9436-61C52679F386}"/>
              </a:ext>
            </a:extLst>
          </p:cNvPr>
          <p:cNvGraphicFramePr>
            <a:graphicFrameLocks noChangeAspect="1"/>
          </p:cNvGraphicFramePr>
          <p:nvPr/>
        </p:nvGraphicFramePr>
        <p:xfrm>
          <a:off x="4402138" y="3344863"/>
          <a:ext cx="190500" cy="215900"/>
        </p:xfrm>
        <a:graphic>
          <a:graphicData uri="http://schemas.openxmlformats.org/presentationml/2006/ole">
            <mc:AlternateContent xmlns:mc="http://schemas.openxmlformats.org/markup-compatibility/2006">
              <mc:Choice xmlns:v="urn:schemas-microsoft-com:vml" Requires="v">
                <p:oleObj spid="_x0000_s2061" name="Equation" r:id="rId27" imgW="190335" imgH="215713" progId="Equation.DSMT4">
                  <p:embed/>
                </p:oleObj>
              </mc:Choice>
              <mc:Fallback>
                <p:oleObj name="Equation" r:id="rId27" imgW="190335" imgH="215713" progId="Equation.DSMT4">
                  <p:embed/>
                  <p:pic>
                    <p:nvPicPr>
                      <p:cNvPr id="95" name="Object 7">
                        <a:extLst>
                          <a:ext uri="{FF2B5EF4-FFF2-40B4-BE49-F238E27FC236}">
                            <a16:creationId xmlns:a16="http://schemas.microsoft.com/office/drawing/2014/main" id="{DA830118-15A9-414B-9436-61C52679F38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02138" y="3344863"/>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6" name="Object 8">
            <a:extLst>
              <a:ext uri="{FF2B5EF4-FFF2-40B4-BE49-F238E27FC236}">
                <a16:creationId xmlns:a16="http://schemas.microsoft.com/office/drawing/2014/main" id="{B92CE74E-F7CC-4E75-B54D-DF4DE7BA1F53}"/>
              </a:ext>
            </a:extLst>
          </p:cNvPr>
          <p:cNvGraphicFramePr>
            <a:graphicFrameLocks noChangeAspect="1"/>
          </p:cNvGraphicFramePr>
          <p:nvPr/>
        </p:nvGraphicFramePr>
        <p:xfrm>
          <a:off x="7191375" y="3327400"/>
          <a:ext cx="190500" cy="215900"/>
        </p:xfrm>
        <a:graphic>
          <a:graphicData uri="http://schemas.openxmlformats.org/presentationml/2006/ole">
            <mc:AlternateContent xmlns:mc="http://schemas.openxmlformats.org/markup-compatibility/2006">
              <mc:Choice xmlns:v="urn:schemas-microsoft-com:vml" Requires="v">
                <p:oleObj spid="_x0000_s2062" name="Equation" r:id="rId28" imgW="190335" imgH="215713" progId="Equation.DSMT4">
                  <p:embed/>
                </p:oleObj>
              </mc:Choice>
              <mc:Fallback>
                <p:oleObj name="Equation" r:id="rId28" imgW="190335" imgH="215713" progId="Equation.DSMT4">
                  <p:embed/>
                  <p:pic>
                    <p:nvPicPr>
                      <p:cNvPr id="96" name="Object 8">
                        <a:extLst>
                          <a:ext uri="{FF2B5EF4-FFF2-40B4-BE49-F238E27FC236}">
                            <a16:creationId xmlns:a16="http://schemas.microsoft.com/office/drawing/2014/main" id="{B92CE74E-F7CC-4E75-B54D-DF4DE7BA1F5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91375" y="332740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 name="Object 9">
            <a:extLst>
              <a:ext uri="{FF2B5EF4-FFF2-40B4-BE49-F238E27FC236}">
                <a16:creationId xmlns:a16="http://schemas.microsoft.com/office/drawing/2014/main" id="{B38F6A8D-2C39-4556-A686-141BE28394D7}"/>
              </a:ext>
            </a:extLst>
          </p:cNvPr>
          <p:cNvGraphicFramePr>
            <a:graphicFrameLocks noChangeAspect="1"/>
          </p:cNvGraphicFramePr>
          <p:nvPr/>
        </p:nvGraphicFramePr>
        <p:xfrm>
          <a:off x="6283325" y="1698625"/>
          <a:ext cx="203200" cy="228600"/>
        </p:xfrm>
        <a:graphic>
          <a:graphicData uri="http://schemas.openxmlformats.org/presentationml/2006/ole">
            <mc:AlternateContent xmlns:mc="http://schemas.openxmlformats.org/markup-compatibility/2006">
              <mc:Choice xmlns:v="urn:schemas-microsoft-com:vml" Requires="v">
                <p:oleObj spid="_x0000_s2063" name="Equation" r:id="rId29" imgW="203112" imgH="228501" progId="Equation.DSMT4">
                  <p:embed/>
                </p:oleObj>
              </mc:Choice>
              <mc:Fallback>
                <p:oleObj name="Equation" r:id="rId29" imgW="203112" imgH="228501" progId="Equation.DSMT4">
                  <p:embed/>
                  <p:pic>
                    <p:nvPicPr>
                      <p:cNvPr id="97" name="Object 9">
                        <a:extLst>
                          <a:ext uri="{FF2B5EF4-FFF2-40B4-BE49-F238E27FC236}">
                            <a16:creationId xmlns:a16="http://schemas.microsoft.com/office/drawing/2014/main" id="{B38F6A8D-2C39-4556-A686-141BE28394D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83325" y="1698625"/>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 name="Object 10">
            <a:extLst>
              <a:ext uri="{FF2B5EF4-FFF2-40B4-BE49-F238E27FC236}">
                <a16:creationId xmlns:a16="http://schemas.microsoft.com/office/drawing/2014/main" id="{0C166CE3-980E-4D9F-999F-D52098A37C4F}"/>
              </a:ext>
            </a:extLst>
          </p:cNvPr>
          <p:cNvGraphicFramePr>
            <a:graphicFrameLocks noChangeAspect="1"/>
          </p:cNvGraphicFramePr>
          <p:nvPr/>
        </p:nvGraphicFramePr>
        <p:xfrm>
          <a:off x="6873875" y="2671763"/>
          <a:ext cx="320675" cy="304800"/>
        </p:xfrm>
        <a:graphic>
          <a:graphicData uri="http://schemas.openxmlformats.org/presentationml/2006/ole">
            <mc:AlternateContent xmlns:mc="http://schemas.openxmlformats.org/markup-compatibility/2006">
              <mc:Choice xmlns:v="urn:schemas-microsoft-com:vml" Requires="v">
                <p:oleObj spid="_x0000_s2064" name="Equation" r:id="rId30" imgW="241300" imgH="228600" progId="Equation.DSMT4">
                  <p:embed/>
                </p:oleObj>
              </mc:Choice>
              <mc:Fallback>
                <p:oleObj name="Equation" r:id="rId30" imgW="241300" imgH="228600" progId="Equation.DSMT4">
                  <p:embed/>
                  <p:pic>
                    <p:nvPicPr>
                      <p:cNvPr id="98" name="Object 10">
                        <a:extLst>
                          <a:ext uri="{FF2B5EF4-FFF2-40B4-BE49-F238E27FC236}">
                            <a16:creationId xmlns:a16="http://schemas.microsoft.com/office/drawing/2014/main" id="{0C166CE3-980E-4D9F-999F-D52098A37C4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73875" y="2671763"/>
                        <a:ext cx="320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9" name="Object 11">
            <a:extLst>
              <a:ext uri="{FF2B5EF4-FFF2-40B4-BE49-F238E27FC236}">
                <a16:creationId xmlns:a16="http://schemas.microsoft.com/office/drawing/2014/main" id="{74F85E4C-649F-427F-A3B7-804411B735BD}"/>
              </a:ext>
            </a:extLst>
          </p:cNvPr>
          <p:cNvGraphicFramePr>
            <a:graphicFrameLocks noChangeAspect="1"/>
          </p:cNvGraphicFramePr>
          <p:nvPr/>
        </p:nvGraphicFramePr>
        <p:xfrm>
          <a:off x="5102225" y="2281238"/>
          <a:ext cx="485775" cy="460375"/>
        </p:xfrm>
        <a:graphic>
          <a:graphicData uri="http://schemas.openxmlformats.org/presentationml/2006/ole">
            <mc:AlternateContent xmlns:mc="http://schemas.openxmlformats.org/markup-compatibility/2006">
              <mc:Choice xmlns:v="urn:schemas-microsoft-com:vml" Requires="v">
                <p:oleObj spid="_x0000_s2065" name="Equation" r:id="rId31" imgW="241300" imgH="228600" progId="Equation.DSMT4">
                  <p:embed/>
                </p:oleObj>
              </mc:Choice>
              <mc:Fallback>
                <p:oleObj name="Equation" r:id="rId31" imgW="241300" imgH="228600" progId="Equation.DSMT4">
                  <p:embed/>
                  <p:pic>
                    <p:nvPicPr>
                      <p:cNvPr id="99" name="Object 11">
                        <a:extLst>
                          <a:ext uri="{FF2B5EF4-FFF2-40B4-BE49-F238E27FC236}">
                            <a16:creationId xmlns:a16="http://schemas.microsoft.com/office/drawing/2014/main" id="{74F85E4C-649F-427F-A3B7-804411B735BD}"/>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02225" y="2281238"/>
                        <a:ext cx="485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0" name="Arc 12">
            <a:extLst>
              <a:ext uri="{FF2B5EF4-FFF2-40B4-BE49-F238E27FC236}">
                <a16:creationId xmlns:a16="http://schemas.microsoft.com/office/drawing/2014/main" id="{9C4F9E72-3682-4D3A-9FA0-29B1458B80BF}"/>
              </a:ext>
            </a:extLst>
          </p:cNvPr>
          <p:cNvSpPr>
            <a:spLocks/>
          </p:cNvSpPr>
          <p:nvPr/>
        </p:nvSpPr>
        <p:spPr bwMode="auto">
          <a:xfrm rot="10328282" flipH="1" flipV="1">
            <a:off x="4813300" y="3160713"/>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01" name="Object 13">
            <a:extLst>
              <a:ext uri="{FF2B5EF4-FFF2-40B4-BE49-F238E27FC236}">
                <a16:creationId xmlns:a16="http://schemas.microsoft.com/office/drawing/2014/main" id="{0356B5F3-A29D-4B3B-B41B-7DA1C86E3987}"/>
              </a:ext>
            </a:extLst>
          </p:cNvPr>
          <p:cNvGraphicFramePr>
            <a:graphicFrameLocks noChangeAspect="1"/>
          </p:cNvGraphicFramePr>
          <p:nvPr/>
        </p:nvGraphicFramePr>
        <p:xfrm>
          <a:off x="5103813" y="3101975"/>
          <a:ext cx="457200" cy="295275"/>
        </p:xfrm>
        <a:graphic>
          <a:graphicData uri="http://schemas.openxmlformats.org/presentationml/2006/ole">
            <mc:AlternateContent xmlns:mc="http://schemas.openxmlformats.org/markup-compatibility/2006">
              <mc:Choice xmlns:v="urn:schemas-microsoft-com:vml" Requires="v">
                <p:oleObj spid="_x0000_s2066" name="Equation" r:id="rId32" imgW="355446" imgH="228501" progId="Equation.DSMT4">
                  <p:embed/>
                </p:oleObj>
              </mc:Choice>
              <mc:Fallback>
                <p:oleObj name="Equation" r:id="rId32" imgW="355446" imgH="228501" progId="Equation.DSMT4">
                  <p:embed/>
                  <p:pic>
                    <p:nvPicPr>
                      <p:cNvPr id="101" name="Object 13">
                        <a:extLst>
                          <a:ext uri="{FF2B5EF4-FFF2-40B4-BE49-F238E27FC236}">
                            <a16:creationId xmlns:a16="http://schemas.microsoft.com/office/drawing/2014/main" id="{0356B5F3-A29D-4B3B-B41B-7DA1C86E3987}"/>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03813" y="3101975"/>
                        <a:ext cx="457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2" name="Straight Connector 101">
            <a:extLst>
              <a:ext uri="{FF2B5EF4-FFF2-40B4-BE49-F238E27FC236}">
                <a16:creationId xmlns:a16="http://schemas.microsoft.com/office/drawing/2014/main" id="{819FE495-953C-4AB4-B67E-A2BAFF9BCC0E}"/>
              </a:ext>
            </a:extLst>
          </p:cNvPr>
          <p:cNvCxnSpPr>
            <a:stCxn id="94" idx="2"/>
            <a:endCxn id="97" idx="2"/>
          </p:cNvCxnSpPr>
          <p:nvPr/>
        </p:nvCxnSpPr>
        <p:spPr>
          <a:xfrm flipV="1">
            <a:off x="4637088" y="1927225"/>
            <a:ext cx="1747837"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7E2001E2-566B-4E1E-AFA3-5D4728E1C1B6}"/>
              </a:ext>
            </a:extLst>
          </p:cNvPr>
          <p:cNvCxnSpPr>
            <a:stCxn id="94" idx="4"/>
            <a:endCxn id="94" idx="0"/>
          </p:cNvCxnSpPr>
          <p:nvPr/>
        </p:nvCxnSpPr>
        <p:spPr>
          <a:xfrm flipH="1" flipV="1">
            <a:off x="6381750" y="1952625"/>
            <a:ext cx="801688"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F6B0D783-8F93-4F62-B38B-C29E15DA0CC9}"/>
              </a:ext>
            </a:extLst>
          </p:cNvPr>
          <p:cNvCxnSpPr>
            <a:stCxn id="94" idx="4"/>
            <a:endCxn id="94" idx="2"/>
          </p:cNvCxnSpPr>
          <p:nvPr/>
        </p:nvCxnSpPr>
        <p:spPr>
          <a:xfrm flipH="1">
            <a:off x="4637088" y="3441700"/>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5" name="Group 104">
            <a:extLst>
              <a:ext uri="{FF2B5EF4-FFF2-40B4-BE49-F238E27FC236}">
                <a16:creationId xmlns:a16="http://schemas.microsoft.com/office/drawing/2014/main" id="{26F3DCC6-3581-4A70-B30B-21B32634F7B2}"/>
              </a:ext>
            </a:extLst>
          </p:cNvPr>
          <p:cNvGrpSpPr>
            <a:grpSpLocks/>
          </p:cNvGrpSpPr>
          <p:nvPr/>
        </p:nvGrpSpPr>
        <p:grpSpPr bwMode="auto">
          <a:xfrm>
            <a:off x="5589588" y="460375"/>
            <a:ext cx="1601787" cy="2998788"/>
            <a:chOff x="3565519" y="1550678"/>
            <a:chExt cx="1601947" cy="2998995"/>
          </a:xfrm>
        </p:grpSpPr>
        <p:cxnSp>
          <p:nvCxnSpPr>
            <p:cNvPr id="106" name="Straight Connector 105">
              <a:extLst>
                <a:ext uri="{FF2B5EF4-FFF2-40B4-BE49-F238E27FC236}">
                  <a16:creationId xmlns:a16="http://schemas.microsoft.com/office/drawing/2014/main" id="{F98C7093-273F-4345-900B-318C69EA08B2}"/>
                </a:ext>
              </a:extLst>
            </p:cNvPr>
            <p:cNvCxnSpPr/>
            <p:nvPr/>
          </p:nvCxnSpPr>
          <p:spPr>
            <a:xfrm flipH="1" flipV="1">
              <a:off x="4365699" y="3060495"/>
              <a:ext cx="801767" cy="1489178"/>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922F37C-9235-447F-A023-E40B64AA3E6D}"/>
                </a:ext>
              </a:extLst>
            </p:cNvPr>
            <p:cNvCxnSpPr/>
            <p:nvPr/>
          </p:nvCxnSpPr>
          <p:spPr>
            <a:xfrm flipH="1" flipV="1">
              <a:off x="3565519" y="1550678"/>
              <a:ext cx="801767" cy="1489178"/>
            </a:xfrm>
            <a:prstGeom prst="line">
              <a:avLst/>
            </a:prstGeom>
            <a:ln w="25400">
              <a:solidFill>
                <a:schemeClr val="bg1">
                  <a:alpha val="8000"/>
                </a:schemeClr>
              </a:solidFill>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BF8F1FD1-FF31-4159-98F5-9933D7E4A1BC}"/>
              </a:ext>
            </a:extLst>
          </p:cNvPr>
          <p:cNvGrpSpPr>
            <a:grpSpLocks/>
          </p:cNvGrpSpPr>
          <p:nvPr/>
        </p:nvGrpSpPr>
        <p:grpSpPr bwMode="auto">
          <a:xfrm>
            <a:off x="4405313" y="1695450"/>
            <a:ext cx="2797175" cy="1879600"/>
            <a:chOff x="3794900" y="4716281"/>
            <a:chExt cx="2798085" cy="1879599"/>
          </a:xfrm>
        </p:grpSpPr>
        <p:sp>
          <p:nvSpPr>
            <p:cNvPr id="13356" name="AutoShape 6">
              <a:extLst>
                <a:ext uri="{FF2B5EF4-FFF2-40B4-BE49-F238E27FC236}">
                  <a16:creationId xmlns:a16="http://schemas.microsoft.com/office/drawing/2014/main" id="{532D9D19-6CD5-4627-ADBB-8D5AB1EC07D6}"/>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10" name="Isosceles Triangle 109">
              <a:extLst>
                <a:ext uri="{FF2B5EF4-FFF2-40B4-BE49-F238E27FC236}">
                  <a16:creationId xmlns:a16="http://schemas.microsoft.com/office/drawing/2014/main" id="{905B49C3-FB34-447C-8DAC-E9DA40FB8C63}"/>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3358" name="Group 62">
              <a:extLst>
                <a:ext uri="{FF2B5EF4-FFF2-40B4-BE49-F238E27FC236}">
                  <a16:creationId xmlns:a16="http://schemas.microsoft.com/office/drawing/2014/main" id="{2492483B-555C-4B0E-BE23-8F537C80B71A}"/>
                </a:ext>
              </a:extLst>
            </p:cNvPr>
            <p:cNvGrpSpPr>
              <a:grpSpLocks/>
            </p:cNvGrpSpPr>
            <p:nvPr/>
          </p:nvGrpSpPr>
          <p:grpSpPr bwMode="auto">
            <a:xfrm>
              <a:off x="3794900" y="4716281"/>
              <a:ext cx="2084387" cy="1879599"/>
              <a:chOff x="3794900" y="4716281"/>
              <a:chExt cx="2084387" cy="1879599"/>
            </a:xfrm>
          </p:grpSpPr>
          <p:graphicFrame>
            <p:nvGraphicFramePr>
              <p:cNvPr id="13359" name="Object 7">
                <a:extLst>
                  <a:ext uri="{FF2B5EF4-FFF2-40B4-BE49-F238E27FC236}">
                    <a16:creationId xmlns:a16="http://schemas.microsoft.com/office/drawing/2014/main" id="{6474B072-D980-477A-9479-456969E6D9E3}"/>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2067" name="Equation" r:id="rId33" imgW="190335" imgH="215713" progId="Equation.DSMT4">
                      <p:embed/>
                    </p:oleObj>
                  </mc:Choice>
                  <mc:Fallback>
                    <p:oleObj name="Equation" r:id="rId33" imgW="190335" imgH="215713" progId="Equation.DSMT4">
                      <p:embed/>
                      <p:pic>
                        <p:nvPicPr>
                          <p:cNvPr id="13359" name="Object 7">
                            <a:extLst>
                              <a:ext uri="{FF2B5EF4-FFF2-40B4-BE49-F238E27FC236}">
                                <a16:creationId xmlns:a16="http://schemas.microsoft.com/office/drawing/2014/main" id="{6474B072-D980-477A-9479-456969E6D9E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60" name="Object 9">
                <a:extLst>
                  <a:ext uri="{FF2B5EF4-FFF2-40B4-BE49-F238E27FC236}">
                    <a16:creationId xmlns:a16="http://schemas.microsoft.com/office/drawing/2014/main" id="{6B3B5242-8D27-4ACD-AF53-E492A8B8674B}"/>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2068" name="Equation" r:id="rId34" imgW="203112" imgH="228501" progId="Equation.DSMT4">
                      <p:embed/>
                    </p:oleObj>
                  </mc:Choice>
                  <mc:Fallback>
                    <p:oleObj name="Equation" r:id="rId34" imgW="203112" imgH="228501" progId="Equation.DSMT4">
                      <p:embed/>
                      <p:pic>
                        <p:nvPicPr>
                          <p:cNvPr id="13360" name="Object 9">
                            <a:extLst>
                              <a:ext uri="{FF2B5EF4-FFF2-40B4-BE49-F238E27FC236}">
                                <a16:creationId xmlns:a16="http://schemas.microsoft.com/office/drawing/2014/main" id="{6B3B5242-8D27-4ACD-AF53-E492A8B8674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61" name="Arc 12">
                <a:extLst>
                  <a:ext uri="{FF2B5EF4-FFF2-40B4-BE49-F238E27FC236}">
                    <a16:creationId xmlns:a16="http://schemas.microsoft.com/office/drawing/2014/main" id="{3ECBE721-E590-4BD9-A46D-ED3257DE8436}"/>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3362" name="Object 8">
                <a:extLst>
                  <a:ext uri="{FF2B5EF4-FFF2-40B4-BE49-F238E27FC236}">
                    <a16:creationId xmlns:a16="http://schemas.microsoft.com/office/drawing/2014/main" id="{0D4F06BC-F4C1-443F-8360-C1A47C2959F9}"/>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2069" name="Equation" r:id="rId35" imgW="190335" imgH="215713" progId="Equation.DSMT4">
                      <p:embed/>
                    </p:oleObj>
                  </mc:Choice>
                  <mc:Fallback>
                    <p:oleObj name="Equation" r:id="rId35" imgW="190335" imgH="215713" progId="Equation.DSMT4">
                      <p:embed/>
                      <p:pic>
                        <p:nvPicPr>
                          <p:cNvPr id="13362" name="Object 8">
                            <a:extLst>
                              <a:ext uri="{FF2B5EF4-FFF2-40B4-BE49-F238E27FC236}">
                                <a16:creationId xmlns:a16="http://schemas.microsoft.com/office/drawing/2014/main" id="{0D4F06BC-F4C1-443F-8360-C1A47C2959F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16" name="Straight Connector 115">
                <a:extLst>
                  <a:ext uri="{FF2B5EF4-FFF2-40B4-BE49-F238E27FC236}">
                    <a16:creationId xmlns:a16="http://schemas.microsoft.com/office/drawing/2014/main" id="{7A835F6E-802A-40A5-A295-AD2159D8DBA1}"/>
                  </a:ext>
                </a:extLst>
              </p:cNvPr>
              <p:cNvCxnSpPr/>
              <p:nvPr/>
            </p:nvCxnSpPr>
            <p:spPr>
              <a:xfrm flipH="1">
                <a:off x="4987500" y="4975044"/>
                <a:ext cx="801949" cy="14716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17" name="Group 116">
            <a:extLst>
              <a:ext uri="{FF2B5EF4-FFF2-40B4-BE49-F238E27FC236}">
                <a16:creationId xmlns:a16="http://schemas.microsoft.com/office/drawing/2014/main" id="{E350DF76-CD1B-41C7-8071-6C47133A560C}"/>
              </a:ext>
            </a:extLst>
          </p:cNvPr>
          <p:cNvGrpSpPr>
            <a:grpSpLocks/>
          </p:cNvGrpSpPr>
          <p:nvPr/>
        </p:nvGrpSpPr>
        <p:grpSpPr bwMode="auto">
          <a:xfrm>
            <a:off x="4398963" y="1703388"/>
            <a:ext cx="2782887" cy="1879600"/>
            <a:chOff x="3794900" y="4716281"/>
            <a:chExt cx="2784135" cy="1879599"/>
          </a:xfrm>
        </p:grpSpPr>
        <p:sp>
          <p:nvSpPr>
            <p:cNvPr id="13348" name="AutoShape 6">
              <a:extLst>
                <a:ext uri="{FF2B5EF4-FFF2-40B4-BE49-F238E27FC236}">
                  <a16:creationId xmlns:a16="http://schemas.microsoft.com/office/drawing/2014/main" id="{3331A2FF-CD0E-46CE-B1B5-EEAF4289D718}"/>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19" name="Isosceles Triangle 118">
              <a:extLst>
                <a:ext uri="{FF2B5EF4-FFF2-40B4-BE49-F238E27FC236}">
                  <a16:creationId xmlns:a16="http://schemas.microsoft.com/office/drawing/2014/main" id="{868F6830-7382-43EA-85C5-80CAFBD8D363}"/>
                </a:ext>
              </a:extLst>
            </p:cNvPr>
            <p:cNvSpPr/>
            <p:nvPr/>
          </p:nvSpPr>
          <p:spPr>
            <a:xfrm>
              <a:off x="4974941" y="4981393"/>
              <a:ext cx="1604094" cy="1504949"/>
            </a:xfrm>
            <a:prstGeom prst="triangle">
              <a:avLst/>
            </a:prstGeom>
            <a:solidFill>
              <a:schemeClr val="bg1">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3350" name="Group 74">
              <a:extLst>
                <a:ext uri="{FF2B5EF4-FFF2-40B4-BE49-F238E27FC236}">
                  <a16:creationId xmlns:a16="http://schemas.microsoft.com/office/drawing/2014/main" id="{09C8C421-A04C-4D6A-A5F4-20E529AC880C}"/>
                </a:ext>
              </a:extLst>
            </p:cNvPr>
            <p:cNvGrpSpPr>
              <a:grpSpLocks/>
            </p:cNvGrpSpPr>
            <p:nvPr/>
          </p:nvGrpSpPr>
          <p:grpSpPr bwMode="auto">
            <a:xfrm>
              <a:off x="3794900" y="4716281"/>
              <a:ext cx="2084387" cy="1879599"/>
              <a:chOff x="3794900" y="4716281"/>
              <a:chExt cx="2084387" cy="1879599"/>
            </a:xfrm>
          </p:grpSpPr>
          <p:graphicFrame>
            <p:nvGraphicFramePr>
              <p:cNvPr id="13351" name="Object 7">
                <a:extLst>
                  <a:ext uri="{FF2B5EF4-FFF2-40B4-BE49-F238E27FC236}">
                    <a16:creationId xmlns:a16="http://schemas.microsoft.com/office/drawing/2014/main" id="{89E50AA2-DEB7-4544-A154-4C1D192D09D4}"/>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2070" name="Equation" r:id="rId36" imgW="190335" imgH="215713" progId="Equation.DSMT4">
                      <p:embed/>
                    </p:oleObj>
                  </mc:Choice>
                  <mc:Fallback>
                    <p:oleObj name="Equation" r:id="rId36" imgW="190335" imgH="215713" progId="Equation.DSMT4">
                      <p:embed/>
                      <p:pic>
                        <p:nvPicPr>
                          <p:cNvPr id="13351" name="Object 7">
                            <a:extLst>
                              <a:ext uri="{FF2B5EF4-FFF2-40B4-BE49-F238E27FC236}">
                                <a16:creationId xmlns:a16="http://schemas.microsoft.com/office/drawing/2014/main" id="{89E50AA2-DEB7-4544-A154-4C1D192D09D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352" name="Object 9">
                <a:extLst>
                  <a:ext uri="{FF2B5EF4-FFF2-40B4-BE49-F238E27FC236}">
                    <a16:creationId xmlns:a16="http://schemas.microsoft.com/office/drawing/2014/main" id="{F390F040-B567-4BA2-8AFB-06E5C2F48694}"/>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2071" name="Equation" r:id="rId37" imgW="203112" imgH="228501" progId="Equation.DSMT4">
                      <p:embed/>
                    </p:oleObj>
                  </mc:Choice>
                  <mc:Fallback>
                    <p:oleObj name="Equation" r:id="rId37" imgW="203112" imgH="228501" progId="Equation.DSMT4">
                      <p:embed/>
                      <p:pic>
                        <p:nvPicPr>
                          <p:cNvPr id="13352" name="Object 9">
                            <a:extLst>
                              <a:ext uri="{FF2B5EF4-FFF2-40B4-BE49-F238E27FC236}">
                                <a16:creationId xmlns:a16="http://schemas.microsoft.com/office/drawing/2014/main" id="{F390F040-B567-4BA2-8AFB-06E5C2F4869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53" name="Arc 12">
                <a:extLst>
                  <a:ext uri="{FF2B5EF4-FFF2-40B4-BE49-F238E27FC236}">
                    <a16:creationId xmlns:a16="http://schemas.microsoft.com/office/drawing/2014/main" id="{4CB1EE88-2D67-4C64-ACD1-6011644C7969}"/>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3354" name="Object 8">
                <a:extLst>
                  <a:ext uri="{FF2B5EF4-FFF2-40B4-BE49-F238E27FC236}">
                    <a16:creationId xmlns:a16="http://schemas.microsoft.com/office/drawing/2014/main" id="{6A4011B0-1948-4318-B7EF-08622CB3095D}"/>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2072" name="Equation" r:id="rId38" imgW="190335" imgH="215713" progId="Equation.DSMT4">
                      <p:embed/>
                    </p:oleObj>
                  </mc:Choice>
                  <mc:Fallback>
                    <p:oleObj name="Equation" r:id="rId38" imgW="190335" imgH="215713" progId="Equation.DSMT4">
                      <p:embed/>
                      <p:pic>
                        <p:nvPicPr>
                          <p:cNvPr id="13354" name="Object 8">
                            <a:extLst>
                              <a:ext uri="{FF2B5EF4-FFF2-40B4-BE49-F238E27FC236}">
                                <a16:creationId xmlns:a16="http://schemas.microsoft.com/office/drawing/2014/main" id="{6A4011B0-1948-4318-B7EF-08622CB309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25" name="Straight Connector 124">
                <a:extLst>
                  <a:ext uri="{FF2B5EF4-FFF2-40B4-BE49-F238E27FC236}">
                    <a16:creationId xmlns:a16="http://schemas.microsoft.com/office/drawing/2014/main" id="{EA06AE9B-0B0B-414E-80F9-0E6687BE2785}"/>
                  </a:ext>
                </a:extLst>
              </p:cNvPr>
              <p:cNvCxnSpPr/>
              <p:nvPr/>
            </p:nvCxnSpPr>
            <p:spPr>
              <a:xfrm flipH="1">
                <a:off x="4987646" y="4975043"/>
                <a:ext cx="800459"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26" name="Object 10">
            <a:extLst>
              <a:ext uri="{FF2B5EF4-FFF2-40B4-BE49-F238E27FC236}">
                <a16:creationId xmlns:a16="http://schemas.microsoft.com/office/drawing/2014/main" id="{38EFBB6E-CFDC-40BC-A6C8-6AF6936127F0}"/>
              </a:ext>
            </a:extLst>
          </p:cNvPr>
          <p:cNvGraphicFramePr>
            <a:graphicFrameLocks noChangeAspect="1"/>
          </p:cNvGraphicFramePr>
          <p:nvPr/>
        </p:nvGraphicFramePr>
        <p:xfrm>
          <a:off x="5957888" y="2671763"/>
          <a:ext cx="268287" cy="304800"/>
        </p:xfrm>
        <a:graphic>
          <a:graphicData uri="http://schemas.openxmlformats.org/presentationml/2006/ole">
            <mc:AlternateContent xmlns:mc="http://schemas.openxmlformats.org/markup-compatibility/2006">
              <mc:Choice xmlns:v="urn:schemas-microsoft-com:vml" Requires="v">
                <p:oleObj spid="_x0000_s2073" name="Equation" r:id="rId39" imgW="241300" imgH="228600" progId="Equation.DSMT4">
                  <p:embed/>
                </p:oleObj>
              </mc:Choice>
              <mc:Fallback>
                <p:oleObj name="Equation" r:id="rId39" imgW="241300" imgH="228600" progId="Equation.DSMT4">
                  <p:embed/>
                  <p:pic>
                    <p:nvPicPr>
                      <p:cNvPr id="126" name="Object 10">
                        <a:extLst>
                          <a:ext uri="{FF2B5EF4-FFF2-40B4-BE49-F238E27FC236}">
                            <a16:creationId xmlns:a16="http://schemas.microsoft.com/office/drawing/2014/main" id="{38EFBB6E-CFDC-40BC-A6C8-6AF6936127F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57888" y="2671763"/>
                        <a:ext cx="268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7" name="Text Box 19">
            <a:extLst>
              <a:ext uri="{FF2B5EF4-FFF2-40B4-BE49-F238E27FC236}">
                <a16:creationId xmlns:a16="http://schemas.microsoft.com/office/drawing/2014/main" id="{F30B932C-0424-4396-BFA6-7773D12318EA}"/>
              </a:ext>
            </a:extLst>
          </p:cNvPr>
          <p:cNvSpPr txBox="1">
            <a:spLocks noChangeArrowheads="1"/>
          </p:cNvSpPr>
          <p:nvPr/>
        </p:nvSpPr>
        <p:spPr bwMode="auto">
          <a:xfrm>
            <a:off x="4073525" y="4560888"/>
            <a:ext cx="49260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000">
                <a:solidFill>
                  <a:srgbClr val="FF0000"/>
                </a:solidFill>
              </a:rPr>
              <a:t>The triangle inside must be isosceles</a:t>
            </a:r>
            <a:endParaRPr lang="en-US" altLang="en-US" sz="2000">
              <a:solidFill>
                <a:srgbClr val="FF0000"/>
              </a:solidFill>
            </a:endParaRPr>
          </a:p>
        </p:txBody>
      </p:sp>
      <p:graphicFrame>
        <p:nvGraphicFramePr>
          <p:cNvPr id="128" name="Object 10">
            <a:extLst>
              <a:ext uri="{FF2B5EF4-FFF2-40B4-BE49-F238E27FC236}">
                <a16:creationId xmlns:a16="http://schemas.microsoft.com/office/drawing/2014/main" id="{995B4672-A508-491F-868E-62AE966BA1B7}"/>
              </a:ext>
            </a:extLst>
          </p:cNvPr>
          <p:cNvGraphicFramePr>
            <a:graphicFrameLocks noChangeAspect="1"/>
          </p:cNvGraphicFramePr>
          <p:nvPr/>
        </p:nvGraphicFramePr>
        <p:xfrm>
          <a:off x="7000875" y="3786188"/>
          <a:ext cx="565150" cy="215900"/>
        </p:xfrm>
        <a:graphic>
          <a:graphicData uri="http://schemas.openxmlformats.org/presentationml/2006/ole">
            <mc:AlternateContent xmlns:mc="http://schemas.openxmlformats.org/markup-compatibility/2006">
              <mc:Choice xmlns:v="urn:schemas-microsoft-com:vml" Requires="v">
                <p:oleObj spid="_x0000_s2074" name="Equation" r:id="rId40" imgW="634725" imgH="228501" progId="Equation.DSMT4">
                  <p:embed/>
                </p:oleObj>
              </mc:Choice>
              <mc:Fallback>
                <p:oleObj name="Equation" r:id="rId40" imgW="634725" imgH="228501" progId="Equation.DSMT4">
                  <p:embed/>
                  <p:pic>
                    <p:nvPicPr>
                      <p:cNvPr id="128" name="Object 10">
                        <a:extLst>
                          <a:ext uri="{FF2B5EF4-FFF2-40B4-BE49-F238E27FC236}">
                            <a16:creationId xmlns:a16="http://schemas.microsoft.com/office/drawing/2014/main" id="{995B4672-A508-491F-868E-62AE966BA1B7}"/>
                          </a:ext>
                        </a:extLst>
                      </p:cNvPr>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7000875" y="3786188"/>
                        <a:ext cx="5651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Oval 1">
            <a:extLst>
              <a:ext uri="{FF2B5EF4-FFF2-40B4-BE49-F238E27FC236}">
                <a16:creationId xmlns:a16="http://schemas.microsoft.com/office/drawing/2014/main" id="{A55A71B8-1B78-465B-94F4-2792C930083E}"/>
              </a:ext>
            </a:extLst>
          </p:cNvPr>
          <p:cNvSpPr/>
          <p:nvPr/>
        </p:nvSpPr>
        <p:spPr>
          <a:xfrm>
            <a:off x="6970713" y="3308350"/>
            <a:ext cx="85725" cy="82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 name="Freeform: Shape 2">
            <a:extLst>
              <a:ext uri="{FF2B5EF4-FFF2-40B4-BE49-F238E27FC236}">
                <a16:creationId xmlns:a16="http://schemas.microsoft.com/office/drawing/2014/main" id="{BF2FCA85-FB52-4665-A37D-82C15F788AC4}"/>
              </a:ext>
            </a:extLst>
          </p:cNvPr>
          <p:cNvSpPr/>
          <p:nvPr/>
        </p:nvSpPr>
        <p:spPr>
          <a:xfrm>
            <a:off x="6654800" y="3368675"/>
            <a:ext cx="338138" cy="549275"/>
          </a:xfrm>
          <a:custGeom>
            <a:avLst/>
            <a:gdLst>
              <a:gd name="connsiteX0" fmla="*/ 337264 w 337264"/>
              <a:gd name="connsiteY0" fmla="*/ 548640 h 548640"/>
              <a:gd name="connsiteX1" fmla="*/ 379 w 337264"/>
              <a:gd name="connsiteY1" fmla="*/ 216569 h 548640"/>
              <a:gd name="connsiteX2" fmla="*/ 284325 w 337264"/>
              <a:gd name="connsiteY2" fmla="*/ 0 h 548640"/>
            </a:gdLst>
            <a:ahLst/>
            <a:cxnLst>
              <a:cxn ang="0">
                <a:pos x="connsiteX0" y="connsiteY0"/>
              </a:cxn>
              <a:cxn ang="0">
                <a:pos x="connsiteX1" y="connsiteY1"/>
              </a:cxn>
              <a:cxn ang="0">
                <a:pos x="connsiteX2" y="connsiteY2"/>
              </a:cxn>
            </a:cxnLst>
            <a:rect l="l" t="t" r="r" b="b"/>
            <a:pathLst>
              <a:path w="337264" h="548640">
                <a:moveTo>
                  <a:pt x="337264" y="548640"/>
                </a:moveTo>
                <a:cubicBezTo>
                  <a:pt x="173233" y="428324"/>
                  <a:pt x="9202" y="308009"/>
                  <a:pt x="379" y="216569"/>
                </a:cubicBezTo>
                <a:cubicBezTo>
                  <a:pt x="-8444" y="125129"/>
                  <a:pt x="137940" y="62564"/>
                  <a:pt x="284325" y="0"/>
                </a:cubicBezTo>
              </a:path>
            </a:pathLst>
          </a:custGeom>
          <a:noFill/>
          <a:ln>
            <a:solidFill>
              <a:srgbClr val="FF0000"/>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29" name="Object 10">
            <a:extLst>
              <a:ext uri="{FF2B5EF4-FFF2-40B4-BE49-F238E27FC236}">
                <a16:creationId xmlns:a16="http://schemas.microsoft.com/office/drawing/2014/main" id="{555A9910-F4C7-4DE7-9487-E35E9337199D}"/>
              </a:ext>
            </a:extLst>
          </p:cNvPr>
          <p:cNvGraphicFramePr>
            <a:graphicFrameLocks noChangeAspect="1"/>
          </p:cNvGraphicFramePr>
          <p:nvPr/>
        </p:nvGraphicFramePr>
        <p:xfrm>
          <a:off x="5657850" y="3806825"/>
          <a:ext cx="566738" cy="215900"/>
        </p:xfrm>
        <a:graphic>
          <a:graphicData uri="http://schemas.openxmlformats.org/presentationml/2006/ole">
            <mc:AlternateContent xmlns:mc="http://schemas.openxmlformats.org/markup-compatibility/2006">
              <mc:Choice xmlns:v="urn:schemas-microsoft-com:vml" Requires="v">
                <p:oleObj spid="_x0000_s2075" name="Equation" r:id="rId42" imgW="634725" imgH="228501" progId="Equation.DSMT4">
                  <p:embed/>
                </p:oleObj>
              </mc:Choice>
              <mc:Fallback>
                <p:oleObj name="Equation" r:id="rId42" imgW="634725" imgH="228501" progId="Equation.DSMT4">
                  <p:embed/>
                  <p:pic>
                    <p:nvPicPr>
                      <p:cNvPr id="129" name="Object 10">
                        <a:extLst>
                          <a:ext uri="{FF2B5EF4-FFF2-40B4-BE49-F238E27FC236}">
                            <a16:creationId xmlns:a16="http://schemas.microsoft.com/office/drawing/2014/main" id="{555A9910-F4C7-4DE7-9487-E35E9337199D}"/>
                          </a:ext>
                        </a:extLst>
                      </p:cNvPr>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657850" y="3806825"/>
                        <a:ext cx="5667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0" name="Oval 129">
            <a:extLst>
              <a:ext uri="{FF2B5EF4-FFF2-40B4-BE49-F238E27FC236}">
                <a16:creationId xmlns:a16="http://schemas.microsoft.com/office/drawing/2014/main" id="{55947BD3-A693-4315-A7D2-44F0A7C570F9}"/>
              </a:ext>
            </a:extLst>
          </p:cNvPr>
          <p:cNvSpPr/>
          <p:nvPr/>
        </p:nvSpPr>
        <p:spPr>
          <a:xfrm>
            <a:off x="5667375" y="3324225"/>
            <a:ext cx="87313" cy="82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1" name="Freeform: Shape 130">
            <a:extLst>
              <a:ext uri="{FF2B5EF4-FFF2-40B4-BE49-F238E27FC236}">
                <a16:creationId xmlns:a16="http://schemas.microsoft.com/office/drawing/2014/main" id="{842CD7F5-FAAA-40F6-93C4-78B9FFDE1235}"/>
              </a:ext>
            </a:extLst>
          </p:cNvPr>
          <p:cNvSpPr/>
          <p:nvPr/>
        </p:nvSpPr>
        <p:spPr>
          <a:xfrm flipH="1">
            <a:off x="5737225" y="3381375"/>
            <a:ext cx="336550" cy="458788"/>
          </a:xfrm>
          <a:custGeom>
            <a:avLst/>
            <a:gdLst>
              <a:gd name="connsiteX0" fmla="*/ 337264 w 337264"/>
              <a:gd name="connsiteY0" fmla="*/ 548640 h 548640"/>
              <a:gd name="connsiteX1" fmla="*/ 379 w 337264"/>
              <a:gd name="connsiteY1" fmla="*/ 216569 h 548640"/>
              <a:gd name="connsiteX2" fmla="*/ 284325 w 337264"/>
              <a:gd name="connsiteY2" fmla="*/ 0 h 548640"/>
            </a:gdLst>
            <a:ahLst/>
            <a:cxnLst>
              <a:cxn ang="0">
                <a:pos x="connsiteX0" y="connsiteY0"/>
              </a:cxn>
              <a:cxn ang="0">
                <a:pos x="connsiteX1" y="connsiteY1"/>
              </a:cxn>
              <a:cxn ang="0">
                <a:pos x="connsiteX2" y="connsiteY2"/>
              </a:cxn>
            </a:cxnLst>
            <a:rect l="l" t="t" r="r" b="b"/>
            <a:pathLst>
              <a:path w="337264" h="548640">
                <a:moveTo>
                  <a:pt x="337264" y="548640"/>
                </a:moveTo>
                <a:cubicBezTo>
                  <a:pt x="173233" y="428324"/>
                  <a:pt x="9202" y="308009"/>
                  <a:pt x="379" y="216569"/>
                </a:cubicBezTo>
                <a:cubicBezTo>
                  <a:pt x="-8444" y="125129"/>
                  <a:pt x="137940" y="62564"/>
                  <a:pt x="284325" y="0"/>
                </a:cubicBezTo>
              </a:path>
            </a:pathLst>
          </a:custGeom>
          <a:noFill/>
          <a:ln>
            <a:solidFill>
              <a:srgbClr val="FF0000"/>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2" name="Text Box 19">
            <a:extLst>
              <a:ext uri="{FF2B5EF4-FFF2-40B4-BE49-F238E27FC236}">
                <a16:creationId xmlns:a16="http://schemas.microsoft.com/office/drawing/2014/main" id="{709F5890-BCCB-45A8-9DEB-230CBC34C512}"/>
              </a:ext>
            </a:extLst>
          </p:cNvPr>
          <p:cNvSpPr txBox="1">
            <a:spLocks noRot="1" noChangeAspect="1" noMove="1" noResize="1" noEditPoints="1" noAdjustHandles="1" noChangeArrowheads="1" noChangeShapeType="1" noTextEdit="1"/>
          </p:cNvSpPr>
          <p:nvPr/>
        </p:nvSpPr>
        <p:spPr bwMode="auto">
          <a:xfrm>
            <a:off x="4062646" y="4888952"/>
            <a:ext cx="5182509" cy="400110"/>
          </a:xfrm>
          <a:prstGeom prst="rect">
            <a:avLst/>
          </a:prstGeom>
          <a:blipFill>
            <a:blip r:embed="rId43"/>
            <a:stretch>
              <a:fillRect l="-1175" t="-9091" r="-235" b="-25758"/>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CA">
                <a:noFill/>
              </a:rPr>
              <a:t> </a:t>
            </a:r>
          </a:p>
        </p:txBody>
      </p:sp>
      <p:graphicFrame>
        <p:nvGraphicFramePr>
          <p:cNvPr id="134" name="Object 16">
            <a:extLst>
              <a:ext uri="{FF2B5EF4-FFF2-40B4-BE49-F238E27FC236}">
                <a16:creationId xmlns:a16="http://schemas.microsoft.com/office/drawing/2014/main" id="{89F90955-B3BD-4E09-AEC3-554D9F21A488}"/>
              </a:ext>
            </a:extLst>
          </p:cNvPr>
          <p:cNvGraphicFramePr>
            <a:graphicFrameLocks noChangeAspect="1"/>
          </p:cNvGraphicFramePr>
          <p:nvPr/>
        </p:nvGraphicFramePr>
        <p:xfrm>
          <a:off x="4772025" y="5518150"/>
          <a:ext cx="2641600" cy="317500"/>
        </p:xfrm>
        <a:graphic>
          <a:graphicData uri="http://schemas.openxmlformats.org/presentationml/2006/ole">
            <mc:AlternateContent xmlns:mc="http://schemas.openxmlformats.org/markup-compatibility/2006">
              <mc:Choice xmlns:v="urn:schemas-microsoft-com:vml" Requires="v">
                <p:oleObj spid="_x0000_s2076" name="Equation" r:id="rId44" imgW="2641600" imgH="317500" progId="Equation.DSMT4">
                  <p:embed/>
                </p:oleObj>
              </mc:Choice>
              <mc:Fallback>
                <p:oleObj name="Equation" r:id="rId44" imgW="2641600" imgH="317500" progId="Equation.DSMT4">
                  <p:embed/>
                  <p:pic>
                    <p:nvPicPr>
                      <p:cNvPr id="134" name="Object 16">
                        <a:extLst>
                          <a:ext uri="{FF2B5EF4-FFF2-40B4-BE49-F238E27FC236}">
                            <a16:creationId xmlns:a16="http://schemas.microsoft.com/office/drawing/2014/main" id="{89F90955-B3BD-4E09-AEC3-554D9F21A488}"/>
                          </a:ext>
                        </a:extLst>
                      </p:cNvPr>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4772025" y="5518150"/>
                        <a:ext cx="26416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5" name="Object 134">
            <a:extLst>
              <a:ext uri="{FF2B5EF4-FFF2-40B4-BE49-F238E27FC236}">
                <a16:creationId xmlns:a16="http://schemas.microsoft.com/office/drawing/2014/main" id="{E8FFE367-1817-4B2C-9F5C-CB0306371A0F}"/>
              </a:ext>
            </a:extLst>
          </p:cNvPr>
          <p:cNvGraphicFramePr>
            <a:graphicFrameLocks noChangeAspect="1"/>
          </p:cNvGraphicFramePr>
          <p:nvPr/>
        </p:nvGraphicFramePr>
        <p:xfrm>
          <a:off x="4786313" y="5980113"/>
          <a:ext cx="1968500" cy="317500"/>
        </p:xfrm>
        <a:graphic>
          <a:graphicData uri="http://schemas.openxmlformats.org/presentationml/2006/ole">
            <mc:AlternateContent xmlns:mc="http://schemas.openxmlformats.org/markup-compatibility/2006">
              <mc:Choice xmlns:v="urn:schemas-microsoft-com:vml" Requires="v">
                <p:oleObj spid="_x0000_s2077" name="Equation" r:id="rId46" imgW="1968500" imgH="317500" progId="Equation.DSMT4">
                  <p:embed/>
                </p:oleObj>
              </mc:Choice>
              <mc:Fallback>
                <p:oleObj name="Equation" r:id="rId46" imgW="1968500" imgH="317500" progId="Equation.DSMT4">
                  <p:embed/>
                  <p:pic>
                    <p:nvPicPr>
                      <p:cNvPr id="135" name="Object 134">
                        <a:extLst>
                          <a:ext uri="{FF2B5EF4-FFF2-40B4-BE49-F238E27FC236}">
                            <a16:creationId xmlns:a16="http://schemas.microsoft.com/office/drawing/2014/main" id="{E8FFE367-1817-4B2C-9F5C-CB0306371A0F}"/>
                          </a:ext>
                        </a:extLst>
                      </p:cNvPr>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4786313" y="5980113"/>
                        <a:ext cx="19685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6" name="Object 10">
            <a:extLst>
              <a:ext uri="{FF2B5EF4-FFF2-40B4-BE49-F238E27FC236}">
                <a16:creationId xmlns:a16="http://schemas.microsoft.com/office/drawing/2014/main" id="{10B84075-41E7-49F4-803D-3603EDA11A2F}"/>
              </a:ext>
            </a:extLst>
          </p:cNvPr>
          <p:cNvGraphicFramePr>
            <a:graphicFrameLocks noChangeAspect="1"/>
          </p:cNvGraphicFramePr>
          <p:nvPr/>
        </p:nvGraphicFramePr>
        <p:xfrm>
          <a:off x="4556125" y="4281488"/>
          <a:ext cx="1144588" cy="215900"/>
        </p:xfrm>
        <a:graphic>
          <a:graphicData uri="http://schemas.openxmlformats.org/presentationml/2006/ole">
            <mc:AlternateContent xmlns:mc="http://schemas.openxmlformats.org/markup-compatibility/2006">
              <mc:Choice xmlns:v="urn:schemas-microsoft-com:vml" Requires="v">
                <p:oleObj spid="_x0000_s2078" name="Equation" r:id="rId48" imgW="1282700" imgH="228600" progId="Equation.DSMT4">
                  <p:embed/>
                </p:oleObj>
              </mc:Choice>
              <mc:Fallback>
                <p:oleObj name="Equation" r:id="rId48" imgW="1282700" imgH="228600" progId="Equation.DSMT4">
                  <p:embed/>
                  <p:pic>
                    <p:nvPicPr>
                      <p:cNvPr id="136" name="Object 10">
                        <a:extLst>
                          <a:ext uri="{FF2B5EF4-FFF2-40B4-BE49-F238E27FC236}">
                            <a16:creationId xmlns:a16="http://schemas.microsoft.com/office/drawing/2014/main" id="{10B84075-41E7-49F4-803D-3603EDA11A2F}"/>
                          </a:ext>
                        </a:extLst>
                      </p:cNvPr>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4556125" y="4281488"/>
                        <a:ext cx="114458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Freeform: Shape 5">
            <a:extLst>
              <a:ext uri="{FF2B5EF4-FFF2-40B4-BE49-F238E27FC236}">
                <a16:creationId xmlns:a16="http://schemas.microsoft.com/office/drawing/2014/main" id="{040A1B18-B88D-493F-AFB1-78C4E16AD078}"/>
              </a:ext>
            </a:extLst>
          </p:cNvPr>
          <p:cNvSpPr/>
          <p:nvPr/>
        </p:nvSpPr>
        <p:spPr>
          <a:xfrm>
            <a:off x="4791075" y="3351213"/>
            <a:ext cx="749300" cy="914400"/>
          </a:xfrm>
          <a:custGeom>
            <a:avLst/>
            <a:gdLst>
              <a:gd name="connsiteX0" fmla="*/ 377727 w 750057"/>
              <a:gd name="connsiteY0" fmla="*/ 914400 h 914400"/>
              <a:gd name="connsiteX1" fmla="*/ 10872 w 750057"/>
              <a:gd name="connsiteY1" fmla="*/ 257346 h 914400"/>
              <a:gd name="connsiteX2" fmla="*/ 750057 w 750057"/>
              <a:gd name="connsiteY2" fmla="*/ 0 h 914400"/>
            </a:gdLst>
            <a:ahLst/>
            <a:cxnLst>
              <a:cxn ang="0">
                <a:pos x="connsiteX0" y="connsiteY0"/>
              </a:cxn>
              <a:cxn ang="0">
                <a:pos x="connsiteX1" y="connsiteY1"/>
              </a:cxn>
              <a:cxn ang="0">
                <a:pos x="connsiteX2" y="connsiteY2"/>
              </a:cxn>
            </a:cxnLst>
            <a:rect l="l" t="t" r="r" b="b"/>
            <a:pathLst>
              <a:path w="750057" h="914400">
                <a:moveTo>
                  <a:pt x="377727" y="914400"/>
                </a:moveTo>
                <a:cubicBezTo>
                  <a:pt x="163272" y="662073"/>
                  <a:pt x="-51183" y="409746"/>
                  <a:pt x="10872" y="257346"/>
                </a:cubicBezTo>
                <a:cubicBezTo>
                  <a:pt x="72927" y="104946"/>
                  <a:pt x="411492" y="52473"/>
                  <a:pt x="750057" y="0"/>
                </a:cubicBezTo>
              </a:path>
            </a:pathLst>
          </a:custGeom>
          <a:noFill/>
          <a:ln w="25400">
            <a:solidFill>
              <a:srgbClr val="FF0000"/>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02"/>
                                        </p:tgtEl>
                                        <p:attrNameLst>
                                          <p:attrName>style.visibility</p:attrName>
                                        </p:attrNameLst>
                                      </p:cBhvr>
                                      <p:to>
                                        <p:strVal val="visible"/>
                                      </p:to>
                                    </p:set>
                                    <p:animEffect transition="in" filter="fade">
                                      <p:cBhvr>
                                        <p:cTn id="32" dur="500"/>
                                        <p:tgtEl>
                                          <p:spTgt spid="102"/>
                                        </p:tgtEl>
                                      </p:cBhvr>
                                    </p:animEffect>
                                  </p:childTnLst>
                                </p:cTn>
                              </p:par>
                              <p:par>
                                <p:cTn id="33" presetID="10" presetClass="entr" presetSubtype="0" fill="hold" nodeType="withEffect">
                                  <p:stCondLst>
                                    <p:cond delay="0"/>
                                  </p:stCondLst>
                                  <p:childTnLst>
                                    <p:set>
                                      <p:cBhvr>
                                        <p:cTn id="34" dur="1" fill="hold">
                                          <p:stCondLst>
                                            <p:cond delay="0"/>
                                          </p:stCondLst>
                                        </p:cTn>
                                        <p:tgtEl>
                                          <p:spTgt spid="103"/>
                                        </p:tgtEl>
                                        <p:attrNameLst>
                                          <p:attrName>style.visibility</p:attrName>
                                        </p:attrNameLst>
                                      </p:cBhvr>
                                      <p:to>
                                        <p:strVal val="visible"/>
                                      </p:to>
                                    </p:set>
                                    <p:animEffect transition="in" filter="fade">
                                      <p:cBhvr>
                                        <p:cTn id="35" dur="500"/>
                                        <p:tgtEl>
                                          <p:spTgt spid="103"/>
                                        </p:tgtEl>
                                      </p:cBhvr>
                                    </p:animEffect>
                                  </p:childTnLst>
                                </p:cTn>
                              </p:par>
                              <p:par>
                                <p:cTn id="36" presetID="10"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Effect transition="in" filter="fade">
                                      <p:cBhvr>
                                        <p:cTn id="38" dur="500"/>
                                        <p:tgtEl>
                                          <p:spTgt spid="104"/>
                                        </p:tgtEl>
                                      </p:cBhvr>
                                    </p:animEffect>
                                  </p:childTnLst>
                                </p:cTn>
                              </p:par>
                              <p:par>
                                <p:cTn id="39" presetID="10" presetClass="entr" presetSubtype="0" fill="hold" nodeType="withEffect">
                                  <p:stCondLst>
                                    <p:cond delay="0"/>
                                  </p:stCondLst>
                                  <p:childTnLst>
                                    <p:set>
                                      <p:cBhvr>
                                        <p:cTn id="40" dur="1" fill="hold">
                                          <p:stCondLst>
                                            <p:cond delay="0"/>
                                          </p:stCondLst>
                                        </p:cTn>
                                        <p:tgtEl>
                                          <p:spTgt spid="105"/>
                                        </p:tgtEl>
                                        <p:attrNameLst>
                                          <p:attrName>style.visibility</p:attrName>
                                        </p:attrNameLst>
                                      </p:cBhvr>
                                      <p:to>
                                        <p:strVal val="visible"/>
                                      </p:to>
                                    </p:set>
                                    <p:animEffect transition="in" filter="fade">
                                      <p:cBhvr>
                                        <p:cTn id="41" dur="500"/>
                                        <p:tgtEl>
                                          <p:spTgt spid="105"/>
                                        </p:tgtEl>
                                      </p:cBhvr>
                                    </p:animEffect>
                                  </p:childTnLst>
                                </p:cTn>
                              </p:par>
                              <p:par>
                                <p:cTn id="42" presetID="10" presetClass="entr" presetSubtype="0" fill="hold" nodeType="withEffect">
                                  <p:stCondLst>
                                    <p:cond delay="0"/>
                                  </p:stCondLst>
                                  <p:childTnLst>
                                    <p:set>
                                      <p:cBhvr>
                                        <p:cTn id="43" dur="1" fill="hold">
                                          <p:stCondLst>
                                            <p:cond delay="0"/>
                                          </p:stCondLst>
                                        </p:cTn>
                                        <p:tgtEl>
                                          <p:spTgt spid="95"/>
                                        </p:tgtEl>
                                        <p:attrNameLst>
                                          <p:attrName>style.visibility</p:attrName>
                                        </p:attrNameLst>
                                      </p:cBhvr>
                                      <p:to>
                                        <p:strVal val="visible"/>
                                      </p:to>
                                    </p:set>
                                    <p:animEffect transition="in" filter="fade">
                                      <p:cBhvr>
                                        <p:cTn id="44" dur="500"/>
                                        <p:tgtEl>
                                          <p:spTgt spid="95"/>
                                        </p:tgtEl>
                                      </p:cBhvr>
                                    </p:animEffect>
                                  </p:childTnLst>
                                </p:cTn>
                              </p:par>
                              <p:par>
                                <p:cTn id="45" presetID="10" presetClass="entr" presetSubtype="0" fill="hold" nodeType="withEffect">
                                  <p:stCondLst>
                                    <p:cond delay="0"/>
                                  </p:stCondLst>
                                  <p:childTnLst>
                                    <p:set>
                                      <p:cBhvr>
                                        <p:cTn id="46" dur="1" fill="hold">
                                          <p:stCondLst>
                                            <p:cond delay="0"/>
                                          </p:stCondLst>
                                        </p:cTn>
                                        <p:tgtEl>
                                          <p:spTgt spid="96"/>
                                        </p:tgtEl>
                                        <p:attrNameLst>
                                          <p:attrName>style.visibility</p:attrName>
                                        </p:attrNameLst>
                                      </p:cBhvr>
                                      <p:to>
                                        <p:strVal val="visible"/>
                                      </p:to>
                                    </p:set>
                                    <p:animEffect transition="in" filter="fade">
                                      <p:cBhvr>
                                        <p:cTn id="47" dur="500"/>
                                        <p:tgtEl>
                                          <p:spTgt spid="96"/>
                                        </p:tgtEl>
                                      </p:cBhvr>
                                    </p:animEffect>
                                  </p:childTnLst>
                                </p:cTn>
                              </p:par>
                              <p:par>
                                <p:cTn id="48" presetID="10" presetClass="entr" presetSubtype="0" fill="hold" nodeType="withEffect">
                                  <p:stCondLst>
                                    <p:cond delay="0"/>
                                  </p:stCondLst>
                                  <p:childTnLst>
                                    <p:set>
                                      <p:cBhvr>
                                        <p:cTn id="49" dur="1" fill="hold">
                                          <p:stCondLst>
                                            <p:cond delay="0"/>
                                          </p:stCondLst>
                                        </p:cTn>
                                        <p:tgtEl>
                                          <p:spTgt spid="97"/>
                                        </p:tgtEl>
                                        <p:attrNameLst>
                                          <p:attrName>style.visibility</p:attrName>
                                        </p:attrNameLst>
                                      </p:cBhvr>
                                      <p:to>
                                        <p:strVal val="visible"/>
                                      </p:to>
                                    </p:set>
                                    <p:animEffect transition="in" filter="fade">
                                      <p:cBhvr>
                                        <p:cTn id="50" dur="500"/>
                                        <p:tgtEl>
                                          <p:spTgt spid="97"/>
                                        </p:tgtEl>
                                      </p:cBhvr>
                                    </p:animEffect>
                                  </p:childTnLst>
                                </p:cTn>
                              </p:par>
                              <p:par>
                                <p:cTn id="51" presetID="10" presetClass="entr" presetSubtype="0" fill="hold" nodeType="withEffect">
                                  <p:stCondLst>
                                    <p:cond delay="0"/>
                                  </p:stCondLst>
                                  <p:childTnLst>
                                    <p:set>
                                      <p:cBhvr>
                                        <p:cTn id="52" dur="1" fill="hold">
                                          <p:stCondLst>
                                            <p:cond delay="0"/>
                                          </p:stCondLst>
                                        </p:cTn>
                                        <p:tgtEl>
                                          <p:spTgt spid="99"/>
                                        </p:tgtEl>
                                        <p:attrNameLst>
                                          <p:attrName>style.visibility</p:attrName>
                                        </p:attrNameLst>
                                      </p:cBhvr>
                                      <p:to>
                                        <p:strVal val="visible"/>
                                      </p:to>
                                    </p:set>
                                    <p:animEffect transition="in" filter="fade">
                                      <p:cBhvr>
                                        <p:cTn id="53" dur="500"/>
                                        <p:tgtEl>
                                          <p:spTgt spid="99"/>
                                        </p:tgtEl>
                                      </p:cBhvr>
                                    </p:animEffect>
                                  </p:childTnLst>
                                </p:cTn>
                              </p:par>
                              <p:par>
                                <p:cTn id="54" presetID="10" presetClass="entr" presetSubtype="0" fill="hold" nodeType="with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fade">
                                      <p:cBhvr>
                                        <p:cTn id="56" dur="500"/>
                                        <p:tgtEl>
                                          <p:spTgt spid="98"/>
                                        </p:tgtEl>
                                      </p:cBhvr>
                                    </p:animEffect>
                                  </p:childTnLst>
                                </p:cTn>
                              </p:par>
                              <p:par>
                                <p:cTn id="57" presetID="10" presetClass="entr" presetSubtype="0" fill="hold"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500"/>
                                        <p:tgtEl>
                                          <p:spTgt spid="101"/>
                                        </p:tgtEl>
                                      </p:cBhvr>
                                    </p:animEffect>
                                  </p:childTnLst>
                                </p:cTn>
                              </p:par>
                              <p:par>
                                <p:cTn id="60" presetID="10" presetClass="entr" presetSubtype="0" fill="hold" nodeType="with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fade">
                                      <p:cBhvr>
                                        <p:cTn id="62" dur="500"/>
                                        <p:tgtEl>
                                          <p:spTgt spid="10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94"/>
                                        </p:tgtEl>
                                        <p:attrNameLst>
                                          <p:attrName>style.visibility</p:attrName>
                                        </p:attrNameLst>
                                      </p:cBhvr>
                                      <p:to>
                                        <p:strVal val="visible"/>
                                      </p:to>
                                    </p:set>
                                    <p:animEffect transition="in" filter="fade">
                                      <p:cBhvr>
                                        <p:cTn id="65" dur="500"/>
                                        <p:tgtEl>
                                          <p:spTgt spid="9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8" presetClass="emph" presetSubtype="0" fill="hold" nodeType="clickEffect">
                                  <p:stCondLst>
                                    <p:cond delay="0"/>
                                  </p:stCondLst>
                                  <p:childTnLst>
                                    <p:animRot by="3360000">
                                      <p:cBhvr>
                                        <p:cTn id="69" dur="2000" fill="hold"/>
                                        <p:tgtEl>
                                          <p:spTgt spid="105"/>
                                        </p:tgtEl>
                                        <p:attrNameLst>
                                          <p:attrName>r</p:attrName>
                                        </p:attrNameLst>
                                      </p:cBhvr>
                                    </p:animRot>
                                  </p:childTnLst>
                                </p:cTn>
                              </p:par>
                            </p:childTnLst>
                          </p:cTn>
                        </p:par>
                        <p:par>
                          <p:cTn id="70" fill="hold" nodeType="afterGroup">
                            <p:stCondLst>
                              <p:cond delay="2000"/>
                            </p:stCondLst>
                            <p:childTnLst>
                              <p:par>
                                <p:cTn id="71" presetID="10" presetClass="entr" presetSubtype="0" fill="hold" nodeType="afterEffect">
                                  <p:stCondLst>
                                    <p:cond delay="0"/>
                                  </p:stCondLst>
                                  <p:childTnLst>
                                    <p:set>
                                      <p:cBhvr>
                                        <p:cTn id="72" dur="1" fill="hold">
                                          <p:stCondLst>
                                            <p:cond delay="0"/>
                                          </p:stCondLst>
                                        </p:cTn>
                                        <p:tgtEl>
                                          <p:spTgt spid="108"/>
                                        </p:tgtEl>
                                        <p:attrNameLst>
                                          <p:attrName>style.visibility</p:attrName>
                                        </p:attrNameLst>
                                      </p:cBhvr>
                                      <p:to>
                                        <p:strVal val="visible"/>
                                      </p:to>
                                    </p:set>
                                    <p:animEffect transition="in" filter="fade">
                                      <p:cBhvr>
                                        <p:cTn id="73" dur="500"/>
                                        <p:tgtEl>
                                          <p:spTgt spid="108"/>
                                        </p:tgtEl>
                                      </p:cBhvr>
                                    </p:animEffect>
                                  </p:childTnLst>
                                </p:cTn>
                              </p:par>
                            </p:childTnLst>
                          </p:cTn>
                        </p:par>
                        <p:par>
                          <p:cTn id="74" fill="hold" nodeType="afterGroup">
                            <p:stCondLst>
                              <p:cond delay="2500"/>
                            </p:stCondLst>
                            <p:childTnLst>
                              <p:par>
                                <p:cTn id="75" presetID="10" presetClass="entr" presetSubtype="0" fill="hold" nodeType="afterEffect">
                                  <p:stCondLst>
                                    <p:cond delay="0"/>
                                  </p:stCondLst>
                                  <p:childTnLst>
                                    <p:set>
                                      <p:cBhvr>
                                        <p:cTn id="76" dur="1" fill="hold">
                                          <p:stCondLst>
                                            <p:cond delay="0"/>
                                          </p:stCondLst>
                                        </p:cTn>
                                        <p:tgtEl>
                                          <p:spTgt spid="117"/>
                                        </p:tgtEl>
                                        <p:attrNameLst>
                                          <p:attrName>style.visibility</p:attrName>
                                        </p:attrNameLst>
                                      </p:cBhvr>
                                      <p:to>
                                        <p:strVal val="visible"/>
                                      </p:to>
                                    </p:set>
                                    <p:animEffect transition="in" filter="fade">
                                      <p:cBhvr>
                                        <p:cTn id="77" dur="500"/>
                                        <p:tgtEl>
                                          <p:spTgt spid="117"/>
                                        </p:tgtEl>
                                      </p:cBhvr>
                                    </p:animEffect>
                                  </p:childTnLst>
                                </p:cTn>
                              </p:par>
                              <p:par>
                                <p:cTn id="78" presetID="10" presetClass="entr" presetSubtype="0" fill="hold" nodeType="withEffect">
                                  <p:stCondLst>
                                    <p:cond delay="0"/>
                                  </p:stCondLst>
                                  <p:childTnLst>
                                    <p:set>
                                      <p:cBhvr>
                                        <p:cTn id="79" dur="1" fill="hold">
                                          <p:stCondLst>
                                            <p:cond delay="0"/>
                                          </p:stCondLst>
                                        </p:cTn>
                                        <p:tgtEl>
                                          <p:spTgt spid="126"/>
                                        </p:tgtEl>
                                        <p:attrNameLst>
                                          <p:attrName>style.visibility</p:attrName>
                                        </p:attrNameLst>
                                      </p:cBhvr>
                                      <p:to>
                                        <p:strVal val="visible"/>
                                      </p:to>
                                    </p:set>
                                    <p:animEffect transition="in" filter="fade">
                                      <p:cBhvr>
                                        <p:cTn id="80" dur="500"/>
                                        <p:tgtEl>
                                          <p:spTgt spid="12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27"/>
                                        </p:tgtEl>
                                        <p:attrNameLst>
                                          <p:attrName>style.visibility</p:attrName>
                                        </p:attrNameLst>
                                      </p:cBhvr>
                                      <p:to>
                                        <p:strVal val="visible"/>
                                      </p:to>
                                    </p:set>
                                    <p:animEffect transition="in" filter="fade">
                                      <p:cBhvr>
                                        <p:cTn id="85" dur="500"/>
                                        <p:tgtEl>
                                          <p:spTgt spid="12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presetSubtype="0" fill="hold" nodeType="clickEffect">
                                  <p:stCondLst>
                                    <p:cond delay="0"/>
                                  </p:stCondLst>
                                  <p:childTnLst>
                                    <p:set>
                                      <p:cBhvr>
                                        <p:cTn id="89" dur="1" fill="hold">
                                          <p:stCondLst>
                                            <p:cond delay="0"/>
                                          </p:stCondLst>
                                        </p:cTn>
                                        <p:tgtEl>
                                          <p:spTgt spid="128"/>
                                        </p:tgtEl>
                                        <p:attrNameLst>
                                          <p:attrName>style.visibility</p:attrName>
                                        </p:attrNameLst>
                                      </p:cBhvr>
                                      <p:to>
                                        <p:strVal val="visible"/>
                                      </p:to>
                                    </p:set>
                                    <p:animEffect transition="in" filter="fade">
                                      <p:cBhvr>
                                        <p:cTn id="90" dur="500"/>
                                        <p:tgtEl>
                                          <p:spTgt spid="128"/>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
                                        </p:tgtEl>
                                        <p:attrNameLst>
                                          <p:attrName>style.visibility</p:attrName>
                                        </p:attrNameLst>
                                      </p:cBhvr>
                                      <p:to>
                                        <p:strVal val="visible"/>
                                      </p:to>
                                    </p:set>
                                    <p:animEffect transition="in" filter="fade">
                                      <p:cBhvr>
                                        <p:cTn id="93" dur="500"/>
                                        <p:tgtEl>
                                          <p:spTgt spid="2"/>
                                        </p:tgtEl>
                                      </p:cBhvr>
                                    </p:animEffect>
                                  </p:childTnLst>
                                </p:cTn>
                              </p:par>
                            </p:childTnLst>
                          </p:cTn>
                        </p:par>
                        <p:par>
                          <p:cTn id="94" fill="hold" nodeType="afterGroup">
                            <p:stCondLst>
                              <p:cond delay="500"/>
                            </p:stCondLst>
                            <p:childTnLst>
                              <p:par>
                                <p:cTn id="95" presetID="35" presetClass="emph" presetSubtype="0" repeatCount="4000" fill="hold" grpId="1" nodeType="afterEffect">
                                  <p:stCondLst>
                                    <p:cond delay="0"/>
                                  </p:stCondLst>
                                  <p:childTnLst>
                                    <p:anim calcmode="discrete" valueType="str">
                                      <p:cBhvr>
                                        <p:cTn id="96" dur="500" fill="hold"/>
                                        <p:tgtEl>
                                          <p:spTgt spid="2"/>
                                        </p:tgtEl>
                                        <p:attrNameLst>
                                          <p:attrName>style.visibility</p:attrName>
                                        </p:attrNameLst>
                                      </p:cBhvr>
                                      <p:tavLst>
                                        <p:tav tm="0">
                                          <p:val>
                                            <p:strVal val="hidden"/>
                                          </p:val>
                                        </p:tav>
                                        <p:tav tm="50000">
                                          <p:val>
                                            <p:strVal val="visible"/>
                                          </p:val>
                                        </p:tav>
                                      </p:tavLst>
                                    </p:anim>
                                  </p:childTnLst>
                                </p:cTn>
                              </p:par>
                              <p:par>
                                <p:cTn id="97" presetID="22" presetClass="entr" presetSubtype="4" fill="hold" nodeType="withEffect">
                                  <p:stCondLst>
                                    <p:cond delay="0"/>
                                  </p:stCondLst>
                                  <p:childTnLst>
                                    <p:set>
                                      <p:cBhvr>
                                        <p:cTn id="98" dur="1" fill="hold">
                                          <p:stCondLst>
                                            <p:cond delay="0"/>
                                          </p:stCondLst>
                                        </p:cTn>
                                        <p:tgtEl>
                                          <p:spTgt spid="3"/>
                                        </p:tgtEl>
                                        <p:attrNameLst>
                                          <p:attrName>style.visibility</p:attrName>
                                        </p:attrNameLst>
                                      </p:cBhvr>
                                      <p:to>
                                        <p:strVal val="visible"/>
                                      </p:to>
                                    </p:set>
                                    <p:animEffect transition="in" filter="wipe(down)">
                                      <p:cBhvr>
                                        <p:cTn id="99" dur="500"/>
                                        <p:tgtEl>
                                          <p:spTgt spid="3"/>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nodeType="clickEffect">
                                  <p:stCondLst>
                                    <p:cond delay="0"/>
                                  </p:stCondLst>
                                  <p:childTnLst>
                                    <p:set>
                                      <p:cBhvr>
                                        <p:cTn id="103" dur="1" fill="hold">
                                          <p:stCondLst>
                                            <p:cond delay="0"/>
                                          </p:stCondLst>
                                        </p:cTn>
                                        <p:tgtEl>
                                          <p:spTgt spid="129"/>
                                        </p:tgtEl>
                                        <p:attrNameLst>
                                          <p:attrName>style.visibility</p:attrName>
                                        </p:attrNameLst>
                                      </p:cBhvr>
                                      <p:to>
                                        <p:strVal val="visible"/>
                                      </p:to>
                                    </p:set>
                                    <p:animEffect transition="in" filter="fade">
                                      <p:cBhvr>
                                        <p:cTn id="104" dur="500"/>
                                        <p:tgtEl>
                                          <p:spTgt spid="129"/>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30"/>
                                        </p:tgtEl>
                                        <p:attrNameLst>
                                          <p:attrName>style.visibility</p:attrName>
                                        </p:attrNameLst>
                                      </p:cBhvr>
                                      <p:to>
                                        <p:strVal val="visible"/>
                                      </p:to>
                                    </p:set>
                                    <p:animEffect transition="in" filter="fade">
                                      <p:cBhvr>
                                        <p:cTn id="107" dur="500"/>
                                        <p:tgtEl>
                                          <p:spTgt spid="130"/>
                                        </p:tgtEl>
                                      </p:cBhvr>
                                    </p:animEffect>
                                  </p:childTnLst>
                                </p:cTn>
                              </p:par>
                            </p:childTnLst>
                          </p:cTn>
                        </p:par>
                        <p:par>
                          <p:cTn id="108" fill="hold" nodeType="afterGroup">
                            <p:stCondLst>
                              <p:cond delay="500"/>
                            </p:stCondLst>
                            <p:childTnLst>
                              <p:par>
                                <p:cTn id="109" presetID="35" presetClass="emph" presetSubtype="0" repeatCount="4000" fill="hold" grpId="1" nodeType="afterEffect">
                                  <p:stCondLst>
                                    <p:cond delay="0"/>
                                  </p:stCondLst>
                                  <p:childTnLst>
                                    <p:anim calcmode="discrete" valueType="str">
                                      <p:cBhvr>
                                        <p:cTn id="110" dur="500" fill="hold"/>
                                        <p:tgtEl>
                                          <p:spTgt spid="130"/>
                                        </p:tgtEl>
                                        <p:attrNameLst>
                                          <p:attrName>style.visibility</p:attrName>
                                        </p:attrNameLst>
                                      </p:cBhvr>
                                      <p:tavLst>
                                        <p:tav tm="0">
                                          <p:val>
                                            <p:strVal val="hidden"/>
                                          </p:val>
                                        </p:tav>
                                        <p:tav tm="50000">
                                          <p:val>
                                            <p:strVal val="visible"/>
                                          </p:val>
                                        </p:tav>
                                      </p:tavLst>
                                    </p:anim>
                                  </p:childTnLst>
                                </p:cTn>
                              </p:par>
                              <p:par>
                                <p:cTn id="111" presetID="22" presetClass="entr" presetSubtype="4" fill="hold" nodeType="withEffect">
                                  <p:stCondLst>
                                    <p:cond delay="0"/>
                                  </p:stCondLst>
                                  <p:childTnLst>
                                    <p:set>
                                      <p:cBhvr>
                                        <p:cTn id="112" dur="1" fill="hold">
                                          <p:stCondLst>
                                            <p:cond delay="0"/>
                                          </p:stCondLst>
                                        </p:cTn>
                                        <p:tgtEl>
                                          <p:spTgt spid="131"/>
                                        </p:tgtEl>
                                        <p:attrNameLst>
                                          <p:attrName>style.visibility</p:attrName>
                                        </p:attrNameLst>
                                      </p:cBhvr>
                                      <p:to>
                                        <p:strVal val="visible"/>
                                      </p:to>
                                    </p:set>
                                    <p:animEffect transition="in" filter="wipe(down)">
                                      <p:cBhvr>
                                        <p:cTn id="113" dur="500"/>
                                        <p:tgtEl>
                                          <p:spTgt spid="131"/>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0" presetClass="entr" presetSubtype="0" fill="hold" nodeType="clickEffect">
                                  <p:stCondLst>
                                    <p:cond delay="0"/>
                                  </p:stCondLst>
                                  <p:childTnLst>
                                    <p:set>
                                      <p:cBhvr>
                                        <p:cTn id="117" dur="1" fill="hold">
                                          <p:stCondLst>
                                            <p:cond delay="0"/>
                                          </p:stCondLst>
                                        </p:cTn>
                                        <p:tgtEl>
                                          <p:spTgt spid="132"/>
                                        </p:tgtEl>
                                        <p:attrNameLst>
                                          <p:attrName>style.visibility</p:attrName>
                                        </p:attrNameLst>
                                      </p:cBhvr>
                                      <p:to>
                                        <p:strVal val="visible"/>
                                      </p:to>
                                    </p:set>
                                    <p:animEffect transition="in" filter="fade">
                                      <p:cBhvr>
                                        <p:cTn id="118" dur="500"/>
                                        <p:tgtEl>
                                          <p:spTgt spid="132"/>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0" presetClass="entr" presetSubtype="0" fill="hold" nodeType="clickEffect">
                                  <p:stCondLst>
                                    <p:cond delay="0"/>
                                  </p:stCondLst>
                                  <p:childTnLst>
                                    <p:set>
                                      <p:cBhvr>
                                        <p:cTn id="122" dur="1" fill="hold">
                                          <p:stCondLst>
                                            <p:cond delay="0"/>
                                          </p:stCondLst>
                                        </p:cTn>
                                        <p:tgtEl>
                                          <p:spTgt spid="134"/>
                                        </p:tgtEl>
                                        <p:attrNameLst>
                                          <p:attrName>style.visibility</p:attrName>
                                        </p:attrNameLst>
                                      </p:cBhvr>
                                      <p:to>
                                        <p:strVal val="visible"/>
                                      </p:to>
                                    </p:set>
                                    <p:animEffect transition="in" filter="fade">
                                      <p:cBhvr>
                                        <p:cTn id="123" dur="500"/>
                                        <p:tgtEl>
                                          <p:spTgt spid="134"/>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135"/>
                                        </p:tgtEl>
                                        <p:attrNameLst>
                                          <p:attrName>style.visibility</p:attrName>
                                        </p:attrNameLst>
                                      </p:cBhvr>
                                      <p:to>
                                        <p:strVal val="visible"/>
                                      </p:to>
                                    </p:set>
                                    <p:animEffect transition="in" filter="wipe(left)">
                                      <p:cBhvr>
                                        <p:cTn id="128" dur="1000"/>
                                        <p:tgtEl>
                                          <p:spTgt spid="135"/>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0" presetClass="entr" presetSubtype="0" fill="hold" nodeType="clickEffect">
                                  <p:stCondLst>
                                    <p:cond delay="0"/>
                                  </p:stCondLst>
                                  <p:childTnLst>
                                    <p:set>
                                      <p:cBhvr>
                                        <p:cTn id="132" dur="1" fill="hold">
                                          <p:stCondLst>
                                            <p:cond delay="0"/>
                                          </p:stCondLst>
                                        </p:cTn>
                                        <p:tgtEl>
                                          <p:spTgt spid="136"/>
                                        </p:tgtEl>
                                        <p:attrNameLst>
                                          <p:attrName>style.visibility</p:attrName>
                                        </p:attrNameLst>
                                      </p:cBhvr>
                                      <p:to>
                                        <p:strVal val="visible"/>
                                      </p:to>
                                    </p:set>
                                    <p:animEffect transition="in" filter="fade">
                                      <p:cBhvr>
                                        <p:cTn id="133" dur="500"/>
                                        <p:tgtEl>
                                          <p:spTgt spid="136"/>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4" fill="hold" nodeType="clickEffect">
                                  <p:stCondLst>
                                    <p:cond delay="0"/>
                                  </p:stCondLst>
                                  <p:childTnLst>
                                    <p:set>
                                      <p:cBhvr>
                                        <p:cTn id="137" dur="1" fill="hold">
                                          <p:stCondLst>
                                            <p:cond delay="0"/>
                                          </p:stCondLst>
                                        </p:cTn>
                                        <p:tgtEl>
                                          <p:spTgt spid="6"/>
                                        </p:tgtEl>
                                        <p:attrNameLst>
                                          <p:attrName>style.visibility</p:attrName>
                                        </p:attrNameLst>
                                      </p:cBhvr>
                                      <p:to>
                                        <p:strVal val="visible"/>
                                      </p:to>
                                    </p:set>
                                    <p:animEffect transition="in" filter="wipe(down)">
                                      <p:cBhvr>
                                        <p:cTn id="1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127" grpId="0"/>
      <p:bldP spid="2" grpId="0" animBg="1"/>
      <p:bldP spid="2" grpId="1" animBg="1"/>
      <p:bldP spid="130" grpId="0" animBg="1"/>
      <p:bldP spid="130"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C97A-0800-4B02-BFE7-7A16D1A752A2}"/>
              </a:ext>
            </a:extLst>
          </p:cNvPr>
          <p:cNvSpPr>
            <a:spLocks noGrp="1"/>
          </p:cNvSpPr>
          <p:nvPr>
            <p:ph type="title"/>
          </p:nvPr>
        </p:nvSpPr>
        <p:spPr>
          <a:xfrm>
            <a:off x="393807" y="270926"/>
            <a:ext cx="7772400" cy="493713"/>
          </a:xfrm>
        </p:spPr>
        <p:txBody>
          <a:bodyPr/>
          <a:lstStyle/>
          <a:p>
            <a:pPr eaLnBrk="1" fontAlgn="auto" hangingPunct="1">
              <a:spcAft>
                <a:spcPts val="0"/>
              </a:spcAft>
              <a:defRPr/>
            </a:pPr>
            <a:r>
              <a:rPr lang="en-CA" sz="2500" dirty="0">
                <a:latin typeface="+mn-lt"/>
              </a:rPr>
              <a:t>Ex: Solve ∆ABC, given the following: </a:t>
            </a:r>
          </a:p>
        </p:txBody>
      </p:sp>
      <p:graphicFrame>
        <p:nvGraphicFramePr>
          <p:cNvPr id="15363" name="Object 4">
            <a:extLst>
              <a:ext uri="{FF2B5EF4-FFF2-40B4-BE49-F238E27FC236}">
                <a16:creationId xmlns:a16="http://schemas.microsoft.com/office/drawing/2014/main" id="{6C2C3E6A-DF68-46CA-9C4F-DC634B1CD2DE}"/>
              </a:ext>
            </a:extLst>
          </p:cNvPr>
          <p:cNvGraphicFramePr>
            <a:graphicFrameLocks noChangeAspect="1"/>
          </p:cNvGraphicFramePr>
          <p:nvPr/>
        </p:nvGraphicFramePr>
        <p:xfrm>
          <a:off x="393700" y="755650"/>
          <a:ext cx="4646613" cy="493713"/>
        </p:xfrm>
        <a:graphic>
          <a:graphicData uri="http://schemas.openxmlformats.org/presentationml/2006/ole">
            <mc:AlternateContent xmlns:mc="http://schemas.openxmlformats.org/markup-compatibility/2006">
              <mc:Choice xmlns:v="urn:schemas-microsoft-com:vml" Requires="v">
                <p:oleObj spid="_x0000_s3074" name="Equation" r:id="rId4" imgW="2032000" imgH="215900" progId="Equation.DSMT4">
                  <p:embed/>
                </p:oleObj>
              </mc:Choice>
              <mc:Fallback>
                <p:oleObj name="Equation" r:id="rId4" imgW="2032000" imgH="215900" progId="Equation.DSMT4">
                  <p:embed/>
                  <p:pic>
                    <p:nvPicPr>
                      <p:cNvPr id="15363" name="Object 4">
                        <a:extLst>
                          <a:ext uri="{FF2B5EF4-FFF2-40B4-BE49-F238E27FC236}">
                            <a16:creationId xmlns:a16="http://schemas.microsoft.com/office/drawing/2014/main" id="{6C2C3E6A-DF68-46CA-9C4F-DC634B1CD2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700" y="755650"/>
                        <a:ext cx="4646613" cy="49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 name="Group 15">
            <a:extLst>
              <a:ext uri="{FF2B5EF4-FFF2-40B4-BE49-F238E27FC236}">
                <a16:creationId xmlns:a16="http://schemas.microsoft.com/office/drawing/2014/main" id="{95189EE1-C4A5-41F9-85F5-213A0693053D}"/>
              </a:ext>
            </a:extLst>
          </p:cNvPr>
          <p:cNvGrpSpPr>
            <a:grpSpLocks/>
          </p:cNvGrpSpPr>
          <p:nvPr/>
        </p:nvGrpSpPr>
        <p:grpSpPr bwMode="auto">
          <a:xfrm>
            <a:off x="133350" y="1179513"/>
            <a:ext cx="3386138" cy="2255837"/>
            <a:chOff x="293" y="924"/>
            <a:chExt cx="2133" cy="1421"/>
          </a:xfrm>
        </p:grpSpPr>
        <p:sp>
          <p:nvSpPr>
            <p:cNvPr id="15377" name="AutoShape 7">
              <a:extLst>
                <a:ext uri="{FF2B5EF4-FFF2-40B4-BE49-F238E27FC236}">
                  <a16:creationId xmlns:a16="http://schemas.microsoft.com/office/drawing/2014/main" id="{BDEA435D-3B16-43DA-AF8C-4C707B279F31}"/>
                </a:ext>
              </a:extLst>
            </p:cNvPr>
            <p:cNvSpPr>
              <a:spLocks noChangeArrowheads="1"/>
            </p:cNvSpPr>
            <p:nvPr/>
          </p:nvSpPr>
          <p:spPr bwMode="auto">
            <a:xfrm>
              <a:off x="451" y="1127"/>
              <a:ext cx="1829" cy="1027"/>
            </a:xfrm>
            <a:prstGeom prst="triangle">
              <a:avLst>
                <a:gd name="adj" fmla="val 70532"/>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5378" name="Text Box 8">
              <a:extLst>
                <a:ext uri="{FF2B5EF4-FFF2-40B4-BE49-F238E27FC236}">
                  <a16:creationId xmlns:a16="http://schemas.microsoft.com/office/drawing/2014/main" id="{A05A1E0C-FA51-4F31-AC83-A6779F6F5B76}"/>
                </a:ext>
              </a:extLst>
            </p:cNvPr>
            <p:cNvSpPr txBox="1">
              <a:spLocks noChangeArrowheads="1"/>
            </p:cNvSpPr>
            <p:nvPr/>
          </p:nvSpPr>
          <p:spPr bwMode="auto">
            <a:xfrm>
              <a:off x="546" y="1972"/>
              <a:ext cx="3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48</a:t>
              </a:r>
              <a:r>
                <a:rPr lang="en-CA" altLang="en-US" sz="1600" baseline="30000"/>
                <a:t>0</a:t>
              </a:r>
              <a:endParaRPr lang="en-US" altLang="en-US" sz="1600" baseline="30000"/>
            </a:p>
          </p:txBody>
        </p:sp>
        <p:sp>
          <p:nvSpPr>
            <p:cNvPr id="15379" name="Text Box 9">
              <a:extLst>
                <a:ext uri="{FF2B5EF4-FFF2-40B4-BE49-F238E27FC236}">
                  <a16:creationId xmlns:a16="http://schemas.microsoft.com/office/drawing/2014/main" id="{D63BB446-C5CA-4099-A1BC-ACB1BB1A9321}"/>
                </a:ext>
              </a:extLst>
            </p:cNvPr>
            <p:cNvSpPr txBox="1">
              <a:spLocks noChangeArrowheads="1"/>
            </p:cNvSpPr>
            <p:nvPr/>
          </p:nvSpPr>
          <p:spPr bwMode="auto">
            <a:xfrm>
              <a:off x="909" y="1404"/>
              <a:ext cx="27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11</a:t>
              </a:r>
              <a:endParaRPr lang="en-US" altLang="en-US" sz="1600"/>
            </a:p>
          </p:txBody>
        </p:sp>
        <p:sp>
          <p:nvSpPr>
            <p:cNvPr id="15380" name="Text Box 10">
              <a:extLst>
                <a:ext uri="{FF2B5EF4-FFF2-40B4-BE49-F238E27FC236}">
                  <a16:creationId xmlns:a16="http://schemas.microsoft.com/office/drawing/2014/main" id="{EAFF4190-9E35-4AC0-8C1D-541CFEF7A9F4}"/>
                </a:ext>
              </a:extLst>
            </p:cNvPr>
            <p:cNvSpPr txBox="1">
              <a:spLocks noChangeArrowheads="1"/>
            </p:cNvSpPr>
            <p:nvPr/>
          </p:nvSpPr>
          <p:spPr bwMode="auto">
            <a:xfrm>
              <a:off x="1998" y="1476"/>
              <a:ext cx="1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9</a:t>
              </a:r>
              <a:endParaRPr lang="en-US" altLang="en-US" sz="1600"/>
            </a:p>
          </p:txBody>
        </p:sp>
        <p:sp>
          <p:nvSpPr>
            <p:cNvPr id="15381" name="Text Box 12">
              <a:extLst>
                <a:ext uri="{FF2B5EF4-FFF2-40B4-BE49-F238E27FC236}">
                  <a16:creationId xmlns:a16="http://schemas.microsoft.com/office/drawing/2014/main" id="{D28124E4-8B5B-4066-AD93-FC7D198E5E5D}"/>
                </a:ext>
              </a:extLst>
            </p:cNvPr>
            <p:cNvSpPr txBox="1">
              <a:spLocks noChangeArrowheads="1"/>
            </p:cNvSpPr>
            <p:nvPr/>
          </p:nvSpPr>
          <p:spPr bwMode="auto">
            <a:xfrm>
              <a:off x="2221" y="2133"/>
              <a:ext cx="2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C</a:t>
              </a:r>
              <a:endParaRPr lang="en-US" altLang="en-US" sz="1600"/>
            </a:p>
          </p:txBody>
        </p:sp>
        <p:sp>
          <p:nvSpPr>
            <p:cNvPr id="15382" name="Text Box 13">
              <a:extLst>
                <a:ext uri="{FF2B5EF4-FFF2-40B4-BE49-F238E27FC236}">
                  <a16:creationId xmlns:a16="http://schemas.microsoft.com/office/drawing/2014/main" id="{C74FAE0C-FF92-4255-A03F-D671CA5994AB}"/>
                </a:ext>
              </a:extLst>
            </p:cNvPr>
            <p:cNvSpPr txBox="1">
              <a:spLocks noChangeArrowheads="1"/>
            </p:cNvSpPr>
            <p:nvPr/>
          </p:nvSpPr>
          <p:spPr bwMode="auto">
            <a:xfrm>
              <a:off x="293" y="2121"/>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B</a:t>
              </a:r>
              <a:endParaRPr lang="en-US" altLang="en-US" sz="1600"/>
            </a:p>
          </p:txBody>
        </p:sp>
        <p:sp>
          <p:nvSpPr>
            <p:cNvPr id="15383" name="Text Box 14">
              <a:extLst>
                <a:ext uri="{FF2B5EF4-FFF2-40B4-BE49-F238E27FC236}">
                  <a16:creationId xmlns:a16="http://schemas.microsoft.com/office/drawing/2014/main" id="{26558362-6D7D-4A1C-933E-494AFCCF4D6F}"/>
                </a:ext>
              </a:extLst>
            </p:cNvPr>
            <p:cNvSpPr txBox="1">
              <a:spLocks noChangeArrowheads="1"/>
            </p:cNvSpPr>
            <p:nvPr/>
          </p:nvSpPr>
          <p:spPr bwMode="auto">
            <a:xfrm>
              <a:off x="1648" y="924"/>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A</a:t>
              </a:r>
              <a:endParaRPr lang="en-US" altLang="en-US" sz="1600"/>
            </a:p>
          </p:txBody>
        </p:sp>
      </p:grpSp>
      <p:sp>
        <p:nvSpPr>
          <p:cNvPr id="13" name="Text Box 19">
            <a:extLst>
              <a:ext uri="{FF2B5EF4-FFF2-40B4-BE49-F238E27FC236}">
                <a16:creationId xmlns:a16="http://schemas.microsoft.com/office/drawing/2014/main" id="{A250C079-956F-40FE-BF87-32407611E8CA}"/>
              </a:ext>
            </a:extLst>
          </p:cNvPr>
          <p:cNvSpPr txBox="1">
            <a:spLocks noChangeArrowheads="1"/>
          </p:cNvSpPr>
          <p:nvPr/>
        </p:nvSpPr>
        <p:spPr bwMode="auto">
          <a:xfrm>
            <a:off x="3519488" y="1330325"/>
            <a:ext cx="5430837"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100">
                <a:solidFill>
                  <a:srgbClr val="FF0000"/>
                </a:solidFill>
              </a:rPr>
              <a:t>“Solving a triangle” means finding the </a:t>
            </a:r>
          </a:p>
          <a:p>
            <a:r>
              <a:rPr lang="en-CA" altLang="en-US" sz="2100">
                <a:solidFill>
                  <a:srgbClr val="FF0000"/>
                </a:solidFill>
              </a:rPr>
              <a:t>length and degree of all the lines (BC)</a:t>
            </a:r>
            <a:br>
              <a:rPr lang="en-CA" altLang="en-US" sz="2100">
                <a:solidFill>
                  <a:srgbClr val="FF0000"/>
                </a:solidFill>
              </a:rPr>
            </a:br>
            <a:r>
              <a:rPr lang="en-CA" altLang="en-US" sz="2100">
                <a:solidFill>
                  <a:srgbClr val="FF0000"/>
                </a:solidFill>
              </a:rPr>
              <a:t> and angles (“A” and “C”)</a:t>
            </a:r>
            <a:endParaRPr lang="en-US" altLang="en-US" sz="2100">
              <a:solidFill>
                <a:srgbClr val="FF0000"/>
              </a:solidFill>
            </a:endParaRPr>
          </a:p>
        </p:txBody>
      </p:sp>
      <p:sp>
        <p:nvSpPr>
          <p:cNvPr id="14" name="Text Box 19">
            <a:extLst>
              <a:ext uri="{FF2B5EF4-FFF2-40B4-BE49-F238E27FC236}">
                <a16:creationId xmlns:a16="http://schemas.microsoft.com/office/drawing/2014/main" id="{F16E1441-97A0-4E1D-B8AB-80D360C8EBCB}"/>
              </a:ext>
            </a:extLst>
          </p:cNvPr>
          <p:cNvSpPr txBox="1">
            <a:spLocks noChangeArrowheads="1"/>
          </p:cNvSpPr>
          <p:nvPr/>
        </p:nvSpPr>
        <p:spPr bwMode="auto">
          <a:xfrm>
            <a:off x="3538538" y="2536825"/>
            <a:ext cx="51562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100">
                <a:solidFill>
                  <a:srgbClr val="FF0000"/>
                </a:solidFill>
              </a:rPr>
              <a:t>Note: There are two possible cases!!</a:t>
            </a:r>
            <a:endParaRPr lang="en-US" altLang="en-US" sz="2100">
              <a:solidFill>
                <a:srgbClr val="FF0000"/>
              </a:solidFill>
            </a:endParaRPr>
          </a:p>
        </p:txBody>
      </p:sp>
      <p:graphicFrame>
        <p:nvGraphicFramePr>
          <p:cNvPr id="15" name="Object 22">
            <a:extLst>
              <a:ext uri="{FF2B5EF4-FFF2-40B4-BE49-F238E27FC236}">
                <a16:creationId xmlns:a16="http://schemas.microsoft.com/office/drawing/2014/main" id="{D203FD96-116A-489B-A982-C3F0A3599A86}"/>
              </a:ext>
            </a:extLst>
          </p:cNvPr>
          <p:cNvGraphicFramePr>
            <a:graphicFrameLocks noChangeAspect="1"/>
          </p:cNvGraphicFramePr>
          <p:nvPr/>
        </p:nvGraphicFramePr>
        <p:xfrm>
          <a:off x="677863" y="3414713"/>
          <a:ext cx="1938337" cy="803275"/>
        </p:xfrm>
        <a:graphic>
          <a:graphicData uri="http://schemas.openxmlformats.org/presentationml/2006/ole">
            <mc:AlternateContent xmlns:mc="http://schemas.openxmlformats.org/markup-compatibility/2006">
              <mc:Choice xmlns:v="urn:schemas-microsoft-com:vml" Requires="v">
                <p:oleObj spid="_x0000_s3075" name="Equation" r:id="rId6" imgW="1040948" imgH="431613" progId="Equation.DSMT4">
                  <p:embed/>
                </p:oleObj>
              </mc:Choice>
              <mc:Fallback>
                <p:oleObj name="Equation" r:id="rId6" imgW="1040948" imgH="431613" progId="Equation.DSMT4">
                  <p:embed/>
                  <p:pic>
                    <p:nvPicPr>
                      <p:cNvPr id="15" name="Object 22">
                        <a:extLst>
                          <a:ext uri="{FF2B5EF4-FFF2-40B4-BE49-F238E27FC236}">
                            <a16:creationId xmlns:a16="http://schemas.microsoft.com/office/drawing/2014/main" id="{D203FD96-116A-489B-A982-C3F0A3599A8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7863" y="3414713"/>
                        <a:ext cx="1938337"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40">
            <a:extLst>
              <a:ext uri="{FF2B5EF4-FFF2-40B4-BE49-F238E27FC236}">
                <a16:creationId xmlns:a16="http://schemas.microsoft.com/office/drawing/2014/main" id="{356F29A9-C8B1-48F3-B461-AB495F8961E4}"/>
              </a:ext>
            </a:extLst>
          </p:cNvPr>
          <p:cNvGraphicFramePr>
            <a:graphicFrameLocks noChangeAspect="1"/>
          </p:cNvGraphicFramePr>
          <p:nvPr/>
        </p:nvGraphicFramePr>
        <p:xfrm>
          <a:off x="195263" y="4325938"/>
          <a:ext cx="2273300" cy="787400"/>
        </p:xfrm>
        <a:graphic>
          <a:graphicData uri="http://schemas.openxmlformats.org/presentationml/2006/ole">
            <mc:AlternateContent xmlns:mc="http://schemas.openxmlformats.org/markup-compatibility/2006">
              <mc:Choice xmlns:v="urn:schemas-microsoft-com:vml" Requires="v">
                <p:oleObj spid="_x0000_s3076" name="Equation" r:id="rId8" imgW="2273300" imgH="787400" progId="Equation.DSMT4">
                  <p:embed/>
                </p:oleObj>
              </mc:Choice>
              <mc:Fallback>
                <p:oleObj name="Equation" r:id="rId8" imgW="2273300" imgH="787400" progId="Equation.DSMT4">
                  <p:embed/>
                  <p:pic>
                    <p:nvPicPr>
                      <p:cNvPr id="16" name="Object 40">
                        <a:extLst>
                          <a:ext uri="{FF2B5EF4-FFF2-40B4-BE49-F238E27FC236}">
                            <a16:creationId xmlns:a16="http://schemas.microsoft.com/office/drawing/2014/main" id="{356F29A9-C8B1-48F3-B461-AB495F8961E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5263" y="4325938"/>
                        <a:ext cx="22733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41">
            <a:extLst>
              <a:ext uri="{FF2B5EF4-FFF2-40B4-BE49-F238E27FC236}">
                <a16:creationId xmlns:a16="http://schemas.microsoft.com/office/drawing/2014/main" id="{CA59A031-154B-4A93-94CB-C2ED8474FCED}"/>
              </a:ext>
            </a:extLst>
          </p:cNvPr>
          <p:cNvGraphicFramePr>
            <a:graphicFrameLocks noChangeAspect="1"/>
          </p:cNvGraphicFramePr>
          <p:nvPr/>
        </p:nvGraphicFramePr>
        <p:xfrm>
          <a:off x="600075" y="5222875"/>
          <a:ext cx="2819400" cy="876300"/>
        </p:xfrm>
        <a:graphic>
          <a:graphicData uri="http://schemas.openxmlformats.org/presentationml/2006/ole">
            <mc:AlternateContent xmlns:mc="http://schemas.openxmlformats.org/markup-compatibility/2006">
              <mc:Choice xmlns:v="urn:schemas-microsoft-com:vml" Requires="v">
                <p:oleObj spid="_x0000_s3077" name="Equation" r:id="rId10" imgW="2819400" imgH="876300" progId="Equation.DSMT4">
                  <p:embed/>
                </p:oleObj>
              </mc:Choice>
              <mc:Fallback>
                <p:oleObj name="Equation" r:id="rId10" imgW="2819400" imgH="876300" progId="Equation.DSMT4">
                  <p:embed/>
                  <p:pic>
                    <p:nvPicPr>
                      <p:cNvPr id="17" name="Object 41">
                        <a:extLst>
                          <a:ext uri="{FF2B5EF4-FFF2-40B4-BE49-F238E27FC236}">
                            <a16:creationId xmlns:a16="http://schemas.microsoft.com/office/drawing/2014/main" id="{CA59A031-154B-4A93-94CB-C2ED8474FCE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0075" y="5222875"/>
                        <a:ext cx="2819400"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42">
            <a:extLst>
              <a:ext uri="{FF2B5EF4-FFF2-40B4-BE49-F238E27FC236}">
                <a16:creationId xmlns:a16="http://schemas.microsoft.com/office/drawing/2014/main" id="{636C2983-0344-4499-9122-58AD93A188AB}"/>
              </a:ext>
            </a:extLst>
          </p:cNvPr>
          <p:cNvGraphicFramePr>
            <a:graphicFrameLocks noChangeAspect="1"/>
          </p:cNvGraphicFramePr>
          <p:nvPr/>
        </p:nvGraphicFramePr>
        <p:xfrm>
          <a:off x="571500" y="6176963"/>
          <a:ext cx="1460500" cy="292100"/>
        </p:xfrm>
        <a:graphic>
          <a:graphicData uri="http://schemas.openxmlformats.org/presentationml/2006/ole">
            <mc:AlternateContent xmlns:mc="http://schemas.openxmlformats.org/markup-compatibility/2006">
              <mc:Choice xmlns:v="urn:schemas-microsoft-com:vml" Requires="v">
                <p:oleObj spid="_x0000_s3078" name="Equation" r:id="rId12" imgW="1459866" imgH="291973" progId="Equation.DSMT4">
                  <p:embed/>
                </p:oleObj>
              </mc:Choice>
              <mc:Fallback>
                <p:oleObj name="Equation" r:id="rId12" imgW="1459866" imgH="291973" progId="Equation.DSMT4">
                  <p:embed/>
                  <p:pic>
                    <p:nvPicPr>
                      <p:cNvPr id="18" name="Object 42">
                        <a:extLst>
                          <a:ext uri="{FF2B5EF4-FFF2-40B4-BE49-F238E27FC236}">
                            <a16:creationId xmlns:a16="http://schemas.microsoft.com/office/drawing/2014/main" id="{636C2983-0344-4499-9122-58AD93A188A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1500" y="6176963"/>
                        <a:ext cx="1460500"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a:extLst>
              <a:ext uri="{FF2B5EF4-FFF2-40B4-BE49-F238E27FC236}">
                <a16:creationId xmlns:a16="http://schemas.microsoft.com/office/drawing/2014/main" id="{18A1B65B-4FC0-4B49-8135-C3B6BF020A56}"/>
              </a:ext>
            </a:extLst>
          </p:cNvPr>
          <p:cNvGraphicFramePr>
            <a:graphicFrameLocks noChangeAspect="1"/>
          </p:cNvGraphicFramePr>
          <p:nvPr/>
        </p:nvGraphicFramePr>
        <p:xfrm>
          <a:off x="4721225" y="2925763"/>
          <a:ext cx="3876675" cy="585787"/>
        </p:xfrm>
        <a:graphic>
          <a:graphicData uri="http://schemas.openxmlformats.org/presentationml/2006/ole">
            <mc:AlternateContent xmlns:mc="http://schemas.openxmlformats.org/markup-compatibility/2006">
              <mc:Choice xmlns:v="urn:schemas-microsoft-com:vml" Requires="v">
                <p:oleObj spid="_x0000_s3079" name="Equation" r:id="rId14" imgW="1675673" imgH="253890" progId="Equation.DSMT4">
                  <p:embed/>
                </p:oleObj>
              </mc:Choice>
              <mc:Fallback>
                <p:oleObj name="Equation" r:id="rId14" imgW="1675673" imgH="253890" progId="Equation.DSMT4">
                  <p:embed/>
                  <p:pic>
                    <p:nvPicPr>
                      <p:cNvPr id="19" name="Object 17">
                        <a:extLst>
                          <a:ext uri="{FF2B5EF4-FFF2-40B4-BE49-F238E27FC236}">
                            <a16:creationId xmlns:a16="http://schemas.microsoft.com/office/drawing/2014/main" id="{18A1B65B-4FC0-4B49-8135-C3B6BF020A5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21225" y="2925763"/>
                        <a:ext cx="3876675" cy="585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23">
            <a:extLst>
              <a:ext uri="{FF2B5EF4-FFF2-40B4-BE49-F238E27FC236}">
                <a16:creationId xmlns:a16="http://schemas.microsoft.com/office/drawing/2014/main" id="{E1C0930A-C135-4C73-8940-AB5BFF620273}"/>
              </a:ext>
            </a:extLst>
          </p:cNvPr>
          <p:cNvGraphicFramePr>
            <a:graphicFrameLocks noChangeAspect="1"/>
          </p:cNvGraphicFramePr>
          <p:nvPr/>
        </p:nvGraphicFramePr>
        <p:xfrm>
          <a:off x="4670425" y="3482975"/>
          <a:ext cx="1803400" cy="317500"/>
        </p:xfrm>
        <a:graphic>
          <a:graphicData uri="http://schemas.openxmlformats.org/presentationml/2006/ole">
            <mc:AlternateContent xmlns:mc="http://schemas.openxmlformats.org/markup-compatibility/2006">
              <mc:Choice xmlns:v="urn:schemas-microsoft-com:vml" Requires="v">
                <p:oleObj spid="_x0000_s3080" name="Equation" r:id="rId16" imgW="1802618" imgH="317362" progId="Equation.DSMT4">
                  <p:embed/>
                </p:oleObj>
              </mc:Choice>
              <mc:Fallback>
                <p:oleObj name="Equation" r:id="rId16" imgW="1802618" imgH="317362" progId="Equation.DSMT4">
                  <p:embed/>
                  <p:pic>
                    <p:nvPicPr>
                      <p:cNvPr id="20" name="Object 23">
                        <a:extLst>
                          <a:ext uri="{FF2B5EF4-FFF2-40B4-BE49-F238E27FC236}">
                            <a16:creationId xmlns:a16="http://schemas.microsoft.com/office/drawing/2014/main" id="{E1C0930A-C135-4C73-8940-AB5BFF620273}"/>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670425" y="3482975"/>
                        <a:ext cx="18034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Text Box 19">
            <a:extLst>
              <a:ext uri="{FF2B5EF4-FFF2-40B4-BE49-F238E27FC236}">
                <a16:creationId xmlns:a16="http://schemas.microsoft.com/office/drawing/2014/main" id="{6B6EF1E8-9925-48E1-9F56-24538DBFEFBE}"/>
              </a:ext>
            </a:extLst>
          </p:cNvPr>
          <p:cNvSpPr txBox="1">
            <a:spLocks noChangeArrowheads="1"/>
          </p:cNvSpPr>
          <p:nvPr/>
        </p:nvSpPr>
        <p:spPr bwMode="auto">
          <a:xfrm>
            <a:off x="3152775" y="3910013"/>
            <a:ext cx="58705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Use the sine law to find the length of BC</a:t>
            </a:r>
            <a:endParaRPr lang="en-US" altLang="en-US" sz="2200">
              <a:solidFill>
                <a:srgbClr val="FF0000"/>
              </a:solidFill>
            </a:endParaRPr>
          </a:p>
        </p:txBody>
      </p:sp>
      <p:graphicFrame>
        <p:nvGraphicFramePr>
          <p:cNvPr id="22" name="Object 21">
            <a:extLst>
              <a:ext uri="{FF2B5EF4-FFF2-40B4-BE49-F238E27FC236}">
                <a16:creationId xmlns:a16="http://schemas.microsoft.com/office/drawing/2014/main" id="{6D0FF0DB-926F-4C02-AB40-ADA018DB73E1}"/>
              </a:ext>
            </a:extLst>
          </p:cNvPr>
          <p:cNvGraphicFramePr>
            <a:graphicFrameLocks noChangeAspect="1"/>
          </p:cNvGraphicFramePr>
          <p:nvPr/>
        </p:nvGraphicFramePr>
        <p:xfrm>
          <a:off x="4616450" y="4357688"/>
          <a:ext cx="2941638" cy="798512"/>
        </p:xfrm>
        <a:graphic>
          <a:graphicData uri="http://schemas.openxmlformats.org/presentationml/2006/ole">
            <mc:AlternateContent xmlns:mc="http://schemas.openxmlformats.org/markup-compatibility/2006">
              <mc:Choice xmlns:v="urn:schemas-microsoft-com:vml" Requires="v">
                <p:oleObj spid="_x0000_s3081" name="Equation" r:id="rId18" imgW="1447172" imgH="393529" progId="Equation.DSMT4">
                  <p:embed/>
                </p:oleObj>
              </mc:Choice>
              <mc:Fallback>
                <p:oleObj name="Equation" r:id="rId18" imgW="1447172" imgH="393529" progId="Equation.DSMT4">
                  <p:embed/>
                  <p:pic>
                    <p:nvPicPr>
                      <p:cNvPr id="22" name="Object 21">
                        <a:extLst>
                          <a:ext uri="{FF2B5EF4-FFF2-40B4-BE49-F238E27FC236}">
                            <a16:creationId xmlns:a16="http://schemas.microsoft.com/office/drawing/2014/main" id="{6D0FF0DB-926F-4C02-AB40-ADA018DB73E1}"/>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616450" y="4357688"/>
                        <a:ext cx="2941638"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4">
            <a:extLst>
              <a:ext uri="{FF2B5EF4-FFF2-40B4-BE49-F238E27FC236}">
                <a16:creationId xmlns:a16="http://schemas.microsoft.com/office/drawing/2014/main" id="{D59E5B85-D884-4FFD-B479-0F04190D2BC5}"/>
              </a:ext>
            </a:extLst>
          </p:cNvPr>
          <p:cNvGraphicFramePr>
            <a:graphicFrameLocks noChangeAspect="1"/>
          </p:cNvGraphicFramePr>
          <p:nvPr/>
        </p:nvGraphicFramePr>
        <p:xfrm>
          <a:off x="5332413" y="5176838"/>
          <a:ext cx="2654300" cy="838200"/>
        </p:xfrm>
        <a:graphic>
          <a:graphicData uri="http://schemas.openxmlformats.org/presentationml/2006/ole">
            <mc:AlternateContent xmlns:mc="http://schemas.openxmlformats.org/markup-compatibility/2006">
              <mc:Choice xmlns:v="urn:schemas-microsoft-com:vml" Requires="v">
                <p:oleObj spid="_x0000_s3082" name="Equation" r:id="rId20" imgW="2654300" imgH="838200" progId="Equation.DSMT4">
                  <p:embed/>
                </p:oleObj>
              </mc:Choice>
              <mc:Fallback>
                <p:oleObj name="Equation" r:id="rId20" imgW="2654300" imgH="838200" progId="Equation.DSMT4">
                  <p:embed/>
                  <p:pic>
                    <p:nvPicPr>
                      <p:cNvPr id="23" name="Object 24">
                        <a:extLst>
                          <a:ext uri="{FF2B5EF4-FFF2-40B4-BE49-F238E27FC236}">
                            <a16:creationId xmlns:a16="http://schemas.microsoft.com/office/drawing/2014/main" id="{D59E5B85-D884-4FFD-B479-0F04190D2BC5}"/>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2413" y="5176838"/>
                        <a:ext cx="26543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 name="Object 25">
            <a:extLst>
              <a:ext uri="{FF2B5EF4-FFF2-40B4-BE49-F238E27FC236}">
                <a16:creationId xmlns:a16="http://schemas.microsoft.com/office/drawing/2014/main" id="{9A55E8BA-8C67-4B4C-BDC5-10601A75D3A8}"/>
              </a:ext>
            </a:extLst>
          </p:cNvPr>
          <p:cNvGraphicFramePr>
            <a:graphicFrameLocks noChangeAspect="1"/>
          </p:cNvGraphicFramePr>
          <p:nvPr/>
        </p:nvGraphicFramePr>
        <p:xfrm>
          <a:off x="5334000" y="6267450"/>
          <a:ext cx="1638300" cy="317500"/>
        </p:xfrm>
        <a:graphic>
          <a:graphicData uri="http://schemas.openxmlformats.org/presentationml/2006/ole">
            <mc:AlternateContent xmlns:mc="http://schemas.openxmlformats.org/markup-compatibility/2006">
              <mc:Choice xmlns:v="urn:schemas-microsoft-com:vml" Requires="v">
                <p:oleObj spid="_x0000_s3083" name="Equation" r:id="rId22" imgW="1637589" imgH="317362" progId="Equation.DSMT4">
                  <p:embed/>
                </p:oleObj>
              </mc:Choice>
              <mc:Fallback>
                <p:oleObj name="Equation" r:id="rId22" imgW="1637589" imgH="317362" progId="Equation.DSMT4">
                  <p:embed/>
                  <p:pic>
                    <p:nvPicPr>
                      <p:cNvPr id="24" name="Object 25">
                        <a:extLst>
                          <a:ext uri="{FF2B5EF4-FFF2-40B4-BE49-F238E27FC236}">
                            <a16:creationId xmlns:a16="http://schemas.microsoft.com/office/drawing/2014/main" id="{9A55E8BA-8C67-4B4C-BDC5-10601A75D3A8}"/>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334000" y="6267450"/>
                        <a:ext cx="16383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tangle 2">
            <a:extLst>
              <a:ext uri="{FF2B5EF4-FFF2-40B4-BE49-F238E27FC236}">
                <a16:creationId xmlns:a16="http://schemas.microsoft.com/office/drawing/2014/main" id="{A1A29F03-A858-4A4A-B2B8-BA072B82CAC9}"/>
              </a:ext>
            </a:extLst>
          </p:cNvPr>
          <p:cNvSpPr/>
          <p:nvPr/>
        </p:nvSpPr>
        <p:spPr>
          <a:xfrm>
            <a:off x="457200" y="5996439"/>
            <a:ext cx="1638300" cy="55245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a:extLst>
              <a:ext uri="{FF2B5EF4-FFF2-40B4-BE49-F238E27FC236}">
                <a16:creationId xmlns:a16="http://schemas.microsoft.com/office/drawing/2014/main" id="{A476481F-749B-4E8D-94B8-5165B88A5980}"/>
              </a:ext>
            </a:extLst>
          </p:cNvPr>
          <p:cNvSpPr/>
          <p:nvPr/>
        </p:nvSpPr>
        <p:spPr>
          <a:xfrm>
            <a:off x="4533900" y="3363458"/>
            <a:ext cx="2070100" cy="55245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a:extLst>
              <a:ext uri="{FF2B5EF4-FFF2-40B4-BE49-F238E27FC236}">
                <a16:creationId xmlns:a16="http://schemas.microsoft.com/office/drawing/2014/main" id="{5FD7CCA4-865F-4B4B-9465-6897F87F9FF7}"/>
              </a:ext>
            </a:extLst>
          </p:cNvPr>
          <p:cNvSpPr/>
          <p:nvPr/>
        </p:nvSpPr>
        <p:spPr>
          <a:xfrm>
            <a:off x="5118100" y="6149974"/>
            <a:ext cx="2070100" cy="55245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gtEl>
                                        <p:attrNameLst>
                                          <p:attrName>style.visibility</p:attrName>
                                        </p:attrNameLst>
                                      </p:cBhvr>
                                      <p:to>
                                        <p:strVal val="visible"/>
                                      </p:to>
                                    </p:set>
                                    <p:animEffect transition="in" filter="fade">
                                      <p:cBhvr>
                                        <p:cTn id="72" dur="500"/>
                                        <p:tgtEl>
                                          <p:spTgt spid="3"/>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1" grpId="0"/>
      <p:bldP spid="3"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4C09A417-6CA3-4EB7-9EB5-76A0E678BED8}"/>
              </a:ext>
            </a:extLst>
          </p:cNvPr>
          <p:cNvSpPr txBox="1">
            <a:spLocks noChangeArrowheads="1"/>
          </p:cNvSpPr>
          <p:nvPr/>
        </p:nvSpPr>
        <p:spPr bwMode="auto">
          <a:xfrm>
            <a:off x="157163" y="131763"/>
            <a:ext cx="5734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400" dirty="0"/>
              <a:t>Triangle #2 of the Ambiguous case:</a:t>
            </a:r>
            <a:endParaRPr lang="en-US" altLang="en-US" dirty="0"/>
          </a:p>
        </p:txBody>
      </p:sp>
      <p:grpSp>
        <p:nvGrpSpPr>
          <p:cNvPr id="17411" name="Group 24">
            <a:extLst>
              <a:ext uri="{FF2B5EF4-FFF2-40B4-BE49-F238E27FC236}">
                <a16:creationId xmlns:a16="http://schemas.microsoft.com/office/drawing/2014/main" id="{32154937-6164-4412-8E1F-FC0376E79D24}"/>
              </a:ext>
            </a:extLst>
          </p:cNvPr>
          <p:cNvGrpSpPr>
            <a:grpSpLocks/>
          </p:cNvGrpSpPr>
          <p:nvPr/>
        </p:nvGrpSpPr>
        <p:grpSpPr bwMode="auto">
          <a:xfrm>
            <a:off x="123826" y="606425"/>
            <a:ext cx="2262187" cy="2162175"/>
            <a:chOff x="222" y="365"/>
            <a:chExt cx="1772" cy="1579"/>
          </a:xfrm>
        </p:grpSpPr>
        <p:sp>
          <p:nvSpPr>
            <p:cNvPr id="17440" name="Text Box 15">
              <a:extLst>
                <a:ext uri="{FF2B5EF4-FFF2-40B4-BE49-F238E27FC236}">
                  <a16:creationId xmlns:a16="http://schemas.microsoft.com/office/drawing/2014/main" id="{6709F531-159D-4D62-B236-C29D98CAC0E7}"/>
                </a:ext>
              </a:extLst>
            </p:cNvPr>
            <p:cNvSpPr txBox="1">
              <a:spLocks noChangeArrowheads="1"/>
            </p:cNvSpPr>
            <p:nvPr/>
          </p:nvSpPr>
          <p:spPr bwMode="auto">
            <a:xfrm>
              <a:off x="1790" y="365"/>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A</a:t>
              </a:r>
              <a:endParaRPr lang="en-US" altLang="en-US" sz="1600"/>
            </a:p>
          </p:txBody>
        </p:sp>
        <p:sp>
          <p:nvSpPr>
            <p:cNvPr id="17441" name="Text Box 16">
              <a:extLst>
                <a:ext uri="{FF2B5EF4-FFF2-40B4-BE49-F238E27FC236}">
                  <a16:creationId xmlns:a16="http://schemas.microsoft.com/office/drawing/2014/main" id="{529F2BC7-9135-4D7A-A60E-D197CD6F269B}"/>
                </a:ext>
              </a:extLst>
            </p:cNvPr>
            <p:cNvSpPr txBox="1">
              <a:spLocks noChangeArrowheads="1"/>
            </p:cNvSpPr>
            <p:nvPr/>
          </p:nvSpPr>
          <p:spPr bwMode="auto">
            <a:xfrm>
              <a:off x="1166" y="1732"/>
              <a:ext cx="2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dirty="0"/>
                <a:t>C</a:t>
              </a:r>
              <a:endParaRPr lang="en-US" altLang="en-US" sz="1600" dirty="0"/>
            </a:p>
          </p:txBody>
        </p:sp>
        <p:sp>
          <p:nvSpPr>
            <p:cNvPr id="17442" name="Text Box 17">
              <a:extLst>
                <a:ext uri="{FF2B5EF4-FFF2-40B4-BE49-F238E27FC236}">
                  <a16:creationId xmlns:a16="http://schemas.microsoft.com/office/drawing/2014/main" id="{0178D412-3AB6-4D03-B6E4-04EE46CEE7E1}"/>
                </a:ext>
              </a:extLst>
            </p:cNvPr>
            <p:cNvSpPr txBox="1">
              <a:spLocks noChangeArrowheads="1"/>
            </p:cNvSpPr>
            <p:nvPr/>
          </p:nvSpPr>
          <p:spPr bwMode="auto">
            <a:xfrm>
              <a:off x="222" y="1732"/>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B</a:t>
              </a:r>
              <a:endParaRPr lang="en-US" altLang="en-US" sz="1600"/>
            </a:p>
          </p:txBody>
        </p:sp>
        <p:grpSp>
          <p:nvGrpSpPr>
            <p:cNvPr id="17443" name="Group 23">
              <a:extLst>
                <a:ext uri="{FF2B5EF4-FFF2-40B4-BE49-F238E27FC236}">
                  <a16:creationId xmlns:a16="http://schemas.microsoft.com/office/drawing/2014/main" id="{5FE77795-9129-4BC7-8A20-FDD80A78FB80}"/>
                </a:ext>
              </a:extLst>
            </p:cNvPr>
            <p:cNvGrpSpPr>
              <a:grpSpLocks/>
            </p:cNvGrpSpPr>
            <p:nvPr/>
          </p:nvGrpSpPr>
          <p:grpSpPr bwMode="auto">
            <a:xfrm>
              <a:off x="377" y="587"/>
              <a:ext cx="1473" cy="1216"/>
              <a:chOff x="377" y="595"/>
              <a:chExt cx="1473" cy="1216"/>
            </a:xfrm>
          </p:grpSpPr>
          <p:grpSp>
            <p:nvGrpSpPr>
              <p:cNvPr id="17444" name="Group 13">
                <a:extLst>
                  <a:ext uri="{FF2B5EF4-FFF2-40B4-BE49-F238E27FC236}">
                    <a16:creationId xmlns:a16="http://schemas.microsoft.com/office/drawing/2014/main" id="{DBB50708-B697-40BB-8EA3-89C7DC95667C}"/>
                  </a:ext>
                </a:extLst>
              </p:cNvPr>
              <p:cNvGrpSpPr>
                <a:grpSpLocks/>
              </p:cNvGrpSpPr>
              <p:nvPr/>
            </p:nvGrpSpPr>
            <p:grpSpPr bwMode="auto">
              <a:xfrm>
                <a:off x="377" y="595"/>
                <a:ext cx="1473" cy="1192"/>
                <a:chOff x="1052" y="701"/>
                <a:chExt cx="1277" cy="994"/>
              </a:xfrm>
            </p:grpSpPr>
            <p:grpSp>
              <p:nvGrpSpPr>
                <p:cNvPr id="17448" name="Group 11">
                  <a:extLst>
                    <a:ext uri="{FF2B5EF4-FFF2-40B4-BE49-F238E27FC236}">
                      <a16:creationId xmlns:a16="http://schemas.microsoft.com/office/drawing/2014/main" id="{CF177CC7-8FD0-4A30-9BCC-1E604145DAFD}"/>
                    </a:ext>
                  </a:extLst>
                </p:cNvPr>
                <p:cNvGrpSpPr>
                  <a:grpSpLocks/>
                </p:cNvGrpSpPr>
                <p:nvPr/>
              </p:nvGrpSpPr>
              <p:grpSpPr bwMode="auto">
                <a:xfrm>
                  <a:off x="1052" y="701"/>
                  <a:ext cx="1277" cy="994"/>
                  <a:chOff x="1052" y="701"/>
                  <a:chExt cx="1277" cy="994"/>
                </a:xfrm>
              </p:grpSpPr>
              <p:sp>
                <p:nvSpPr>
                  <p:cNvPr id="17450" name="Line 9">
                    <a:extLst>
                      <a:ext uri="{FF2B5EF4-FFF2-40B4-BE49-F238E27FC236}">
                        <a16:creationId xmlns:a16="http://schemas.microsoft.com/office/drawing/2014/main" id="{D13CF496-C27A-4567-B23B-54E34750D66A}"/>
                      </a:ext>
                    </a:extLst>
                  </p:cNvPr>
                  <p:cNvSpPr>
                    <a:spLocks noChangeShapeType="1"/>
                  </p:cNvSpPr>
                  <p:nvPr/>
                </p:nvSpPr>
                <p:spPr bwMode="auto">
                  <a:xfrm flipV="1">
                    <a:off x="1052" y="701"/>
                    <a:ext cx="1277" cy="98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7451" name="Line 10">
                    <a:extLst>
                      <a:ext uri="{FF2B5EF4-FFF2-40B4-BE49-F238E27FC236}">
                        <a16:creationId xmlns:a16="http://schemas.microsoft.com/office/drawing/2014/main" id="{8616418A-50AD-4D05-BF54-19861A0176EE}"/>
                      </a:ext>
                    </a:extLst>
                  </p:cNvPr>
                  <p:cNvSpPr>
                    <a:spLocks noChangeShapeType="1"/>
                  </p:cNvSpPr>
                  <p:nvPr/>
                </p:nvSpPr>
                <p:spPr bwMode="auto">
                  <a:xfrm flipH="1">
                    <a:off x="1845" y="701"/>
                    <a:ext cx="484" cy="99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49" name="Line 12">
                  <a:extLst>
                    <a:ext uri="{FF2B5EF4-FFF2-40B4-BE49-F238E27FC236}">
                      <a16:creationId xmlns:a16="http://schemas.microsoft.com/office/drawing/2014/main" id="{F0AB93B2-753C-46B2-B3F4-A197D18A7AA9}"/>
                    </a:ext>
                  </a:extLst>
                </p:cNvPr>
                <p:cNvSpPr>
                  <a:spLocks noChangeShapeType="1"/>
                </p:cNvSpPr>
                <p:nvPr/>
              </p:nvSpPr>
              <p:spPr bwMode="auto">
                <a:xfrm flipV="1">
                  <a:off x="1052" y="1694"/>
                  <a:ext cx="802" cy="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45" name="Text Box 14">
                <a:extLst>
                  <a:ext uri="{FF2B5EF4-FFF2-40B4-BE49-F238E27FC236}">
                    <a16:creationId xmlns:a16="http://schemas.microsoft.com/office/drawing/2014/main" id="{16A153F6-2120-43A0-B4A9-6E9C4F105A72}"/>
                  </a:ext>
                </a:extLst>
              </p:cNvPr>
              <p:cNvSpPr txBox="1">
                <a:spLocks noChangeArrowheads="1"/>
              </p:cNvSpPr>
              <p:nvPr/>
            </p:nvSpPr>
            <p:spPr bwMode="auto">
              <a:xfrm>
                <a:off x="467" y="1618"/>
                <a:ext cx="304"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400"/>
                  <a:t>48</a:t>
                </a:r>
                <a:r>
                  <a:rPr lang="en-CA" altLang="en-US" sz="1400" baseline="30000"/>
                  <a:t>0</a:t>
                </a:r>
                <a:endParaRPr lang="en-US" altLang="en-US" sz="1400" baseline="30000"/>
              </a:p>
            </p:txBody>
          </p:sp>
          <p:sp>
            <p:nvSpPr>
              <p:cNvPr id="17446" name="Text Box 19">
                <a:extLst>
                  <a:ext uri="{FF2B5EF4-FFF2-40B4-BE49-F238E27FC236}">
                    <a16:creationId xmlns:a16="http://schemas.microsoft.com/office/drawing/2014/main" id="{3FAC13FA-1317-46E7-BEDC-5F0264D029F6}"/>
                  </a:ext>
                </a:extLst>
              </p:cNvPr>
              <p:cNvSpPr txBox="1">
                <a:spLocks noChangeArrowheads="1"/>
              </p:cNvSpPr>
              <p:nvPr/>
            </p:nvSpPr>
            <p:spPr bwMode="auto">
              <a:xfrm>
                <a:off x="816" y="1007"/>
                <a:ext cx="27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11</a:t>
                </a:r>
                <a:endParaRPr lang="en-US" altLang="en-US" sz="1600"/>
              </a:p>
            </p:txBody>
          </p:sp>
          <p:sp>
            <p:nvSpPr>
              <p:cNvPr id="17447" name="Text Box 20">
                <a:extLst>
                  <a:ext uri="{FF2B5EF4-FFF2-40B4-BE49-F238E27FC236}">
                    <a16:creationId xmlns:a16="http://schemas.microsoft.com/office/drawing/2014/main" id="{B710F072-79FF-4BD7-B61A-A491E8A85407}"/>
                  </a:ext>
                </a:extLst>
              </p:cNvPr>
              <p:cNvSpPr txBox="1">
                <a:spLocks noChangeArrowheads="1"/>
              </p:cNvSpPr>
              <p:nvPr/>
            </p:nvSpPr>
            <p:spPr bwMode="auto">
              <a:xfrm>
                <a:off x="1495" y="1175"/>
                <a:ext cx="19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dirty="0"/>
                  <a:t>9</a:t>
                </a:r>
                <a:endParaRPr lang="en-US" altLang="en-US" sz="1600" dirty="0"/>
              </a:p>
            </p:txBody>
          </p:sp>
        </p:grpSp>
      </p:grpSp>
      <p:graphicFrame>
        <p:nvGraphicFramePr>
          <p:cNvPr id="11286" name="Object 22">
            <a:extLst>
              <a:ext uri="{FF2B5EF4-FFF2-40B4-BE49-F238E27FC236}">
                <a16:creationId xmlns:a16="http://schemas.microsoft.com/office/drawing/2014/main" id="{E652955C-9763-40E8-8D98-B705BE224DCB}"/>
              </a:ext>
            </a:extLst>
          </p:cNvPr>
          <p:cNvGraphicFramePr>
            <a:graphicFrameLocks noChangeAspect="1"/>
          </p:cNvGraphicFramePr>
          <p:nvPr>
            <p:extLst>
              <p:ext uri="{D42A27DB-BD31-4B8C-83A1-F6EECF244321}">
                <p14:modId xmlns:p14="http://schemas.microsoft.com/office/powerpoint/2010/main" val="2939485593"/>
              </p:ext>
            </p:extLst>
          </p:nvPr>
        </p:nvGraphicFramePr>
        <p:xfrm>
          <a:off x="2459514" y="2360546"/>
          <a:ext cx="519429" cy="185361"/>
        </p:xfrm>
        <a:graphic>
          <a:graphicData uri="http://schemas.openxmlformats.org/presentationml/2006/ole">
            <mc:AlternateContent xmlns:mc="http://schemas.openxmlformats.org/markup-compatibility/2006">
              <mc:Choice xmlns:v="urn:schemas-microsoft-com:vml" Requires="v">
                <p:oleObj spid="_x0000_s4098" name="Equation" r:id="rId4" imgW="571320" imgH="203040" progId="Equation.DSMT4">
                  <p:embed/>
                </p:oleObj>
              </mc:Choice>
              <mc:Fallback>
                <p:oleObj name="Equation" r:id="rId4" imgW="571320" imgH="203040" progId="Equation.DSMT4">
                  <p:embed/>
                  <p:pic>
                    <p:nvPicPr>
                      <p:cNvPr id="11286" name="Object 22">
                        <a:extLst>
                          <a:ext uri="{FF2B5EF4-FFF2-40B4-BE49-F238E27FC236}">
                            <a16:creationId xmlns:a16="http://schemas.microsoft.com/office/drawing/2014/main" id="{E652955C-9763-40E8-8D98-B705BE224DCB}"/>
                          </a:ext>
                        </a:extLst>
                      </p:cNvPr>
                      <p:cNvPicPr>
                        <a:picLocks noChangeAspect="1" noChangeArrowheads="1"/>
                      </p:cNvPicPr>
                      <p:nvPr/>
                    </p:nvPicPr>
                    <p:blipFill>
                      <a:blip r:embed="rId5"/>
                      <a:srcRect/>
                      <a:stretch>
                        <a:fillRect/>
                      </a:stretch>
                    </p:blipFill>
                    <p:spPr bwMode="auto">
                      <a:xfrm>
                        <a:off x="2459514" y="2360546"/>
                        <a:ext cx="519429" cy="185361"/>
                      </a:xfrm>
                      <a:prstGeom prst="rect">
                        <a:avLst/>
                      </a:prstGeom>
                      <a:noFill/>
                      <a:ln>
                        <a:noFill/>
                      </a:ln>
                    </p:spPr>
                  </p:pic>
                </p:oleObj>
              </mc:Fallback>
            </mc:AlternateContent>
          </a:graphicData>
        </a:graphic>
      </p:graphicFrame>
      <p:graphicFrame>
        <p:nvGraphicFramePr>
          <p:cNvPr id="3103" name="Object 31">
            <a:extLst>
              <a:ext uri="{FF2B5EF4-FFF2-40B4-BE49-F238E27FC236}">
                <a16:creationId xmlns:a16="http://schemas.microsoft.com/office/drawing/2014/main" id="{B70D0CB4-FD4B-4359-8AD8-352926E359B9}"/>
              </a:ext>
            </a:extLst>
          </p:cNvPr>
          <p:cNvGraphicFramePr>
            <a:graphicFrameLocks noChangeAspect="1"/>
          </p:cNvGraphicFramePr>
          <p:nvPr>
            <p:extLst>
              <p:ext uri="{D42A27DB-BD31-4B8C-83A1-F6EECF244321}">
                <p14:modId xmlns:p14="http://schemas.microsoft.com/office/powerpoint/2010/main" val="2168667590"/>
              </p:ext>
            </p:extLst>
          </p:nvPr>
        </p:nvGraphicFramePr>
        <p:xfrm>
          <a:off x="1574587" y="2345929"/>
          <a:ext cx="596096" cy="195911"/>
        </p:xfrm>
        <a:graphic>
          <a:graphicData uri="http://schemas.openxmlformats.org/presentationml/2006/ole">
            <mc:AlternateContent xmlns:mc="http://schemas.openxmlformats.org/markup-compatibility/2006">
              <mc:Choice xmlns:v="urn:schemas-microsoft-com:vml" Requires="v">
                <p:oleObj spid="_x0000_s4099" name="Equation" r:id="rId6" imgW="965160" imgH="317160" progId="Equation.DSMT4">
                  <p:embed/>
                </p:oleObj>
              </mc:Choice>
              <mc:Fallback>
                <p:oleObj name="Equation" r:id="rId6" imgW="965160" imgH="317160" progId="Equation.DSMT4">
                  <p:embed/>
                  <p:pic>
                    <p:nvPicPr>
                      <p:cNvPr id="3103" name="Object 31">
                        <a:extLst>
                          <a:ext uri="{FF2B5EF4-FFF2-40B4-BE49-F238E27FC236}">
                            <a16:creationId xmlns:a16="http://schemas.microsoft.com/office/drawing/2014/main" id="{B70D0CB4-FD4B-4359-8AD8-352926E359B9}"/>
                          </a:ext>
                        </a:extLst>
                      </p:cNvPr>
                      <p:cNvPicPr>
                        <a:picLocks noChangeAspect="1" noChangeArrowheads="1"/>
                      </p:cNvPicPr>
                      <p:nvPr/>
                    </p:nvPicPr>
                    <p:blipFill>
                      <a:blip r:embed="rId7"/>
                      <a:srcRect/>
                      <a:stretch>
                        <a:fillRect/>
                      </a:stretch>
                    </p:blipFill>
                    <p:spPr bwMode="auto">
                      <a:xfrm>
                        <a:off x="1574587" y="2345929"/>
                        <a:ext cx="596096" cy="195911"/>
                      </a:xfrm>
                      <a:prstGeom prst="rect">
                        <a:avLst/>
                      </a:prstGeom>
                      <a:noFill/>
                      <a:ln>
                        <a:noFill/>
                      </a:ln>
                    </p:spPr>
                  </p:pic>
                </p:oleObj>
              </mc:Fallback>
            </mc:AlternateContent>
          </a:graphicData>
        </a:graphic>
      </p:graphicFrame>
      <p:graphicFrame>
        <p:nvGraphicFramePr>
          <p:cNvPr id="3104" name="Object 32">
            <a:extLst>
              <a:ext uri="{FF2B5EF4-FFF2-40B4-BE49-F238E27FC236}">
                <a16:creationId xmlns:a16="http://schemas.microsoft.com/office/drawing/2014/main" id="{031461D4-62F6-4548-AD5E-4FF885A64D08}"/>
              </a:ext>
            </a:extLst>
          </p:cNvPr>
          <p:cNvGraphicFramePr>
            <a:graphicFrameLocks noChangeAspect="1"/>
          </p:cNvGraphicFramePr>
          <p:nvPr>
            <p:extLst>
              <p:ext uri="{D42A27DB-BD31-4B8C-83A1-F6EECF244321}">
                <p14:modId xmlns:p14="http://schemas.microsoft.com/office/powerpoint/2010/main" val="4031972423"/>
              </p:ext>
            </p:extLst>
          </p:nvPr>
        </p:nvGraphicFramePr>
        <p:xfrm>
          <a:off x="955536" y="2202017"/>
          <a:ext cx="498475" cy="330200"/>
        </p:xfrm>
        <a:graphic>
          <a:graphicData uri="http://schemas.openxmlformats.org/presentationml/2006/ole">
            <mc:AlternateContent xmlns:mc="http://schemas.openxmlformats.org/markup-compatibility/2006">
              <mc:Choice xmlns:v="urn:schemas-microsoft-com:vml" Requires="v">
                <p:oleObj spid="_x0000_s4100" name="Equation" r:id="rId8" imgW="647640" imgH="431640" progId="Equation.DSMT4">
                  <p:embed/>
                </p:oleObj>
              </mc:Choice>
              <mc:Fallback>
                <p:oleObj name="Equation" r:id="rId8" imgW="647640" imgH="431640" progId="Equation.DSMT4">
                  <p:embed/>
                  <p:pic>
                    <p:nvPicPr>
                      <p:cNvPr id="3104" name="Object 32">
                        <a:extLst>
                          <a:ext uri="{FF2B5EF4-FFF2-40B4-BE49-F238E27FC236}">
                            <a16:creationId xmlns:a16="http://schemas.microsoft.com/office/drawing/2014/main" id="{031461D4-62F6-4548-AD5E-4FF885A64D08}"/>
                          </a:ext>
                        </a:extLst>
                      </p:cNvPr>
                      <p:cNvPicPr>
                        <a:picLocks noChangeAspect="1" noChangeArrowheads="1"/>
                      </p:cNvPicPr>
                      <p:nvPr/>
                    </p:nvPicPr>
                    <p:blipFill>
                      <a:blip r:embed="rId9"/>
                      <a:srcRect/>
                      <a:stretch>
                        <a:fillRect/>
                      </a:stretch>
                    </p:blipFill>
                    <p:spPr bwMode="auto">
                      <a:xfrm>
                        <a:off x="955536" y="2202017"/>
                        <a:ext cx="49847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 name="Text Box 6">
            <a:extLst>
              <a:ext uri="{FF2B5EF4-FFF2-40B4-BE49-F238E27FC236}">
                <a16:creationId xmlns:a16="http://schemas.microsoft.com/office/drawing/2014/main" id="{E997894C-BA08-4F73-B23B-83361F7C5BCC}"/>
              </a:ext>
            </a:extLst>
          </p:cNvPr>
          <p:cNvSpPr txBox="1">
            <a:spLocks noChangeArrowheads="1"/>
          </p:cNvSpPr>
          <p:nvPr/>
        </p:nvSpPr>
        <p:spPr bwMode="auto">
          <a:xfrm>
            <a:off x="2417509" y="530225"/>
            <a:ext cx="647090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dirty="0">
                <a:solidFill>
                  <a:srgbClr val="FF0000"/>
                </a:solidFill>
              </a:rPr>
              <a:t>From the previous triangle, angle “C” was equal to 65.27°, and now we need to find C</a:t>
            </a:r>
            <a:r>
              <a:rPr lang="en-CA" altLang="en-US" sz="2200" baseline="-25000" dirty="0">
                <a:solidFill>
                  <a:srgbClr val="FF0000"/>
                </a:solidFill>
              </a:rPr>
              <a:t>2</a:t>
            </a:r>
            <a:endParaRPr lang="en-US" altLang="en-US" sz="2200" baseline="-25000" dirty="0">
              <a:solidFill>
                <a:srgbClr val="FF0000"/>
              </a:solidFill>
            </a:endParaRPr>
          </a:p>
        </p:txBody>
      </p:sp>
      <p:graphicFrame>
        <p:nvGraphicFramePr>
          <p:cNvPr id="56" name="Object 33">
            <a:extLst>
              <a:ext uri="{FF2B5EF4-FFF2-40B4-BE49-F238E27FC236}">
                <a16:creationId xmlns:a16="http://schemas.microsoft.com/office/drawing/2014/main" id="{BEF1998D-C0EE-42B9-9214-433EAD004715}"/>
              </a:ext>
            </a:extLst>
          </p:cNvPr>
          <p:cNvGraphicFramePr>
            <a:graphicFrameLocks noChangeAspect="1"/>
          </p:cNvGraphicFramePr>
          <p:nvPr>
            <p:extLst>
              <p:ext uri="{D42A27DB-BD31-4B8C-83A1-F6EECF244321}">
                <p14:modId xmlns:p14="http://schemas.microsoft.com/office/powerpoint/2010/main" val="1487253687"/>
              </p:ext>
            </p:extLst>
          </p:nvPr>
        </p:nvGraphicFramePr>
        <p:xfrm>
          <a:off x="3164683" y="1508125"/>
          <a:ext cx="3271837" cy="482600"/>
        </p:xfrm>
        <a:graphic>
          <a:graphicData uri="http://schemas.openxmlformats.org/presentationml/2006/ole">
            <mc:AlternateContent xmlns:mc="http://schemas.openxmlformats.org/markup-compatibility/2006">
              <mc:Choice xmlns:v="urn:schemas-microsoft-com:vml" Requires="v">
                <p:oleObj spid="_x0000_s4101" name="Equation" r:id="rId10" imgW="2933700" imgH="431800" progId="Equation.DSMT4">
                  <p:embed/>
                </p:oleObj>
              </mc:Choice>
              <mc:Fallback>
                <p:oleObj name="Equation" r:id="rId10" imgW="2933700" imgH="431800" progId="Equation.DSMT4">
                  <p:embed/>
                  <p:pic>
                    <p:nvPicPr>
                      <p:cNvPr id="56" name="Object 33">
                        <a:extLst>
                          <a:ext uri="{FF2B5EF4-FFF2-40B4-BE49-F238E27FC236}">
                            <a16:creationId xmlns:a16="http://schemas.microsoft.com/office/drawing/2014/main" id="{BEF1998D-C0EE-42B9-9214-433EAD00471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64683" y="1508125"/>
                        <a:ext cx="3271837" cy="482600"/>
                      </a:xfrm>
                      <a:prstGeom prst="rect">
                        <a:avLst/>
                      </a:prstGeom>
                      <a:solidFill>
                        <a:schemeClr val="bg1"/>
                      </a:solidFill>
                      <a:ln>
                        <a:noFill/>
                      </a:ln>
                    </p:spPr>
                  </p:pic>
                </p:oleObj>
              </mc:Fallback>
            </mc:AlternateContent>
          </a:graphicData>
        </a:graphic>
      </p:graphicFrame>
      <p:graphicFrame>
        <p:nvGraphicFramePr>
          <p:cNvPr id="57" name="Object 33">
            <a:extLst>
              <a:ext uri="{FF2B5EF4-FFF2-40B4-BE49-F238E27FC236}">
                <a16:creationId xmlns:a16="http://schemas.microsoft.com/office/drawing/2014/main" id="{53B6C56F-3CAC-4DF8-8237-C99F859071F1}"/>
              </a:ext>
            </a:extLst>
          </p:cNvPr>
          <p:cNvGraphicFramePr>
            <a:graphicFrameLocks noChangeAspect="1"/>
          </p:cNvGraphicFramePr>
          <p:nvPr>
            <p:extLst>
              <p:ext uri="{D42A27DB-BD31-4B8C-83A1-F6EECF244321}">
                <p14:modId xmlns:p14="http://schemas.microsoft.com/office/powerpoint/2010/main" val="2391433408"/>
              </p:ext>
            </p:extLst>
          </p:nvPr>
        </p:nvGraphicFramePr>
        <p:xfrm>
          <a:off x="3171031" y="2125817"/>
          <a:ext cx="2363787" cy="482600"/>
        </p:xfrm>
        <a:graphic>
          <a:graphicData uri="http://schemas.openxmlformats.org/presentationml/2006/ole">
            <mc:AlternateContent xmlns:mc="http://schemas.openxmlformats.org/markup-compatibility/2006">
              <mc:Choice xmlns:v="urn:schemas-microsoft-com:vml" Requires="v">
                <p:oleObj spid="_x0000_s4102" name="Equation" r:id="rId12" imgW="2120900" imgH="431800" progId="Equation.DSMT4">
                  <p:embed/>
                </p:oleObj>
              </mc:Choice>
              <mc:Fallback>
                <p:oleObj name="Equation" r:id="rId12" imgW="2120900" imgH="431800" progId="Equation.DSMT4">
                  <p:embed/>
                  <p:pic>
                    <p:nvPicPr>
                      <p:cNvPr id="57" name="Object 33">
                        <a:extLst>
                          <a:ext uri="{FF2B5EF4-FFF2-40B4-BE49-F238E27FC236}">
                            <a16:creationId xmlns:a16="http://schemas.microsoft.com/office/drawing/2014/main" id="{53B6C56F-3CAC-4DF8-8237-C99F859071F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71031" y="2125817"/>
                        <a:ext cx="2363787" cy="482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8" name="Group 35">
            <a:extLst>
              <a:ext uri="{FF2B5EF4-FFF2-40B4-BE49-F238E27FC236}">
                <a16:creationId xmlns:a16="http://schemas.microsoft.com/office/drawing/2014/main" id="{8EF6129D-B1E8-4177-AF5B-E43A956AE43B}"/>
              </a:ext>
            </a:extLst>
          </p:cNvPr>
          <p:cNvGrpSpPr>
            <a:grpSpLocks/>
          </p:cNvGrpSpPr>
          <p:nvPr/>
        </p:nvGrpSpPr>
        <p:grpSpPr bwMode="auto">
          <a:xfrm>
            <a:off x="4572000" y="2791371"/>
            <a:ext cx="1216025" cy="430212"/>
            <a:chOff x="152" y="2867"/>
            <a:chExt cx="766" cy="271"/>
          </a:xfrm>
        </p:grpSpPr>
        <p:sp>
          <p:nvSpPr>
            <p:cNvPr id="17436" name="Text Box 32">
              <a:extLst>
                <a:ext uri="{FF2B5EF4-FFF2-40B4-BE49-F238E27FC236}">
                  <a16:creationId xmlns:a16="http://schemas.microsoft.com/office/drawing/2014/main" id="{4E623633-B0B5-4021-A6F5-C872C4EB511E}"/>
                </a:ext>
              </a:extLst>
            </p:cNvPr>
            <p:cNvSpPr txBox="1">
              <a:spLocks noChangeArrowheads="1"/>
            </p:cNvSpPr>
            <p:nvPr/>
          </p:nvSpPr>
          <p:spPr bwMode="auto">
            <a:xfrm>
              <a:off x="152" y="2867"/>
              <a:ext cx="49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Find</a:t>
              </a:r>
              <a:endParaRPr lang="en-US" altLang="en-US">
                <a:solidFill>
                  <a:srgbClr val="FF0000"/>
                </a:solidFill>
              </a:endParaRPr>
            </a:p>
          </p:txBody>
        </p:sp>
        <p:graphicFrame>
          <p:nvGraphicFramePr>
            <p:cNvPr id="17437" name="Object 33">
              <a:extLst>
                <a:ext uri="{FF2B5EF4-FFF2-40B4-BE49-F238E27FC236}">
                  <a16:creationId xmlns:a16="http://schemas.microsoft.com/office/drawing/2014/main" id="{04538168-5E3C-46F3-983B-DE080481F746}"/>
                </a:ext>
              </a:extLst>
            </p:cNvPr>
            <p:cNvGraphicFramePr>
              <a:graphicFrameLocks noChangeAspect="1"/>
            </p:cNvGraphicFramePr>
            <p:nvPr/>
          </p:nvGraphicFramePr>
          <p:xfrm>
            <a:off x="608" y="2909"/>
            <a:ext cx="310" cy="193"/>
          </p:xfrm>
          <a:graphic>
            <a:graphicData uri="http://schemas.openxmlformats.org/presentationml/2006/ole">
              <mc:AlternateContent xmlns:mc="http://schemas.openxmlformats.org/markup-compatibility/2006">
                <mc:Choice xmlns:v="urn:schemas-microsoft-com:vml" Requires="v">
                  <p:oleObj spid="_x0000_s4103" name="Equation" r:id="rId14" imgW="304668" imgH="190417" progId="Equation.DSMT4">
                    <p:embed/>
                  </p:oleObj>
                </mc:Choice>
                <mc:Fallback>
                  <p:oleObj name="Equation" r:id="rId14" imgW="304668" imgH="190417" progId="Equation.DSMT4">
                    <p:embed/>
                    <p:pic>
                      <p:nvPicPr>
                        <p:cNvPr id="17437" name="Object 33">
                          <a:extLst>
                            <a:ext uri="{FF2B5EF4-FFF2-40B4-BE49-F238E27FC236}">
                              <a16:creationId xmlns:a16="http://schemas.microsoft.com/office/drawing/2014/main" id="{04538168-5E3C-46F3-983B-DE080481F74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8" y="2909"/>
                          <a:ext cx="310" cy="1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61" name="Object 34">
            <a:extLst>
              <a:ext uri="{FF2B5EF4-FFF2-40B4-BE49-F238E27FC236}">
                <a16:creationId xmlns:a16="http://schemas.microsoft.com/office/drawing/2014/main" id="{FAE1BDF3-1E4A-457D-AD3E-9E5D15BDE022}"/>
              </a:ext>
            </a:extLst>
          </p:cNvPr>
          <p:cNvGraphicFramePr>
            <a:graphicFrameLocks noChangeAspect="1"/>
          </p:cNvGraphicFramePr>
          <p:nvPr>
            <p:extLst>
              <p:ext uri="{D42A27DB-BD31-4B8C-83A1-F6EECF244321}">
                <p14:modId xmlns:p14="http://schemas.microsoft.com/office/powerpoint/2010/main" val="1937879916"/>
              </p:ext>
            </p:extLst>
          </p:nvPr>
        </p:nvGraphicFramePr>
        <p:xfrm>
          <a:off x="4516340" y="3201988"/>
          <a:ext cx="4086225" cy="595312"/>
        </p:xfrm>
        <a:graphic>
          <a:graphicData uri="http://schemas.openxmlformats.org/presentationml/2006/ole">
            <mc:AlternateContent xmlns:mc="http://schemas.openxmlformats.org/markup-compatibility/2006">
              <mc:Choice xmlns:v="urn:schemas-microsoft-com:vml" Requires="v">
                <p:oleObj spid="_x0000_s4104" name="Equation" r:id="rId16" imgW="1739900" imgH="254000" progId="Equation.DSMT4">
                  <p:embed/>
                </p:oleObj>
              </mc:Choice>
              <mc:Fallback>
                <p:oleObj name="Equation" r:id="rId16" imgW="1739900" imgH="254000" progId="Equation.DSMT4">
                  <p:embed/>
                  <p:pic>
                    <p:nvPicPr>
                      <p:cNvPr id="61" name="Object 34">
                        <a:extLst>
                          <a:ext uri="{FF2B5EF4-FFF2-40B4-BE49-F238E27FC236}">
                            <a16:creationId xmlns:a16="http://schemas.microsoft.com/office/drawing/2014/main" id="{FAE1BDF3-1E4A-457D-AD3E-9E5D15BDE022}"/>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16340" y="3201988"/>
                        <a:ext cx="4086225"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2" name="Object 35">
            <a:extLst>
              <a:ext uri="{FF2B5EF4-FFF2-40B4-BE49-F238E27FC236}">
                <a16:creationId xmlns:a16="http://schemas.microsoft.com/office/drawing/2014/main" id="{ADFAF927-C5E0-4D57-A40F-05C31A861A53}"/>
              </a:ext>
            </a:extLst>
          </p:cNvPr>
          <p:cNvGraphicFramePr>
            <a:graphicFrameLocks noChangeAspect="1"/>
          </p:cNvGraphicFramePr>
          <p:nvPr>
            <p:extLst>
              <p:ext uri="{D42A27DB-BD31-4B8C-83A1-F6EECF244321}">
                <p14:modId xmlns:p14="http://schemas.microsoft.com/office/powerpoint/2010/main" val="2710827020"/>
              </p:ext>
            </p:extLst>
          </p:nvPr>
        </p:nvGraphicFramePr>
        <p:xfrm>
          <a:off x="4516340" y="3758004"/>
          <a:ext cx="1765300" cy="317500"/>
        </p:xfrm>
        <a:graphic>
          <a:graphicData uri="http://schemas.openxmlformats.org/presentationml/2006/ole">
            <mc:AlternateContent xmlns:mc="http://schemas.openxmlformats.org/markup-compatibility/2006">
              <mc:Choice xmlns:v="urn:schemas-microsoft-com:vml" Requires="v">
                <p:oleObj spid="_x0000_s4105" name="Equation" r:id="rId18" imgW="1764534" imgH="317362" progId="Equation.DSMT4">
                  <p:embed/>
                </p:oleObj>
              </mc:Choice>
              <mc:Fallback>
                <p:oleObj name="Equation" r:id="rId18" imgW="1764534" imgH="317362" progId="Equation.DSMT4">
                  <p:embed/>
                  <p:pic>
                    <p:nvPicPr>
                      <p:cNvPr id="62" name="Object 35">
                        <a:extLst>
                          <a:ext uri="{FF2B5EF4-FFF2-40B4-BE49-F238E27FC236}">
                            <a16:creationId xmlns:a16="http://schemas.microsoft.com/office/drawing/2014/main" id="{ADFAF927-C5E0-4D57-A40F-05C31A861A53}"/>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516340" y="3758004"/>
                        <a:ext cx="17653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 name="Text Box 4">
            <a:extLst>
              <a:ext uri="{FF2B5EF4-FFF2-40B4-BE49-F238E27FC236}">
                <a16:creationId xmlns:a16="http://schemas.microsoft.com/office/drawing/2014/main" id="{29CB9520-8BC4-4C8D-B0CC-ED71AFC001D9}"/>
              </a:ext>
            </a:extLst>
          </p:cNvPr>
          <p:cNvSpPr txBox="1">
            <a:spLocks noChangeArrowheads="1"/>
          </p:cNvSpPr>
          <p:nvPr/>
        </p:nvSpPr>
        <p:spPr bwMode="auto">
          <a:xfrm>
            <a:off x="65088" y="3147732"/>
            <a:ext cx="29829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100">
                <a:solidFill>
                  <a:srgbClr val="FF0000"/>
                </a:solidFill>
              </a:rPr>
              <a:t>Use the sine law to </a:t>
            </a:r>
            <a:br>
              <a:rPr lang="en-CA" altLang="en-US" sz="2100">
                <a:solidFill>
                  <a:srgbClr val="FF0000"/>
                </a:solidFill>
              </a:rPr>
            </a:br>
            <a:r>
              <a:rPr lang="en-CA" altLang="en-US" sz="2100">
                <a:solidFill>
                  <a:srgbClr val="FF0000"/>
                </a:solidFill>
              </a:rPr>
              <a:t>find the length of BC</a:t>
            </a:r>
            <a:endParaRPr lang="en-US" altLang="en-US" sz="2100">
              <a:solidFill>
                <a:srgbClr val="FF0000"/>
              </a:solidFill>
            </a:endParaRPr>
          </a:p>
        </p:txBody>
      </p:sp>
      <p:graphicFrame>
        <p:nvGraphicFramePr>
          <p:cNvPr id="64" name="Object 5">
            <a:extLst>
              <a:ext uri="{FF2B5EF4-FFF2-40B4-BE49-F238E27FC236}">
                <a16:creationId xmlns:a16="http://schemas.microsoft.com/office/drawing/2014/main" id="{DB3B1E3F-03FC-4835-8480-B33DF68509F0}"/>
              </a:ext>
            </a:extLst>
          </p:cNvPr>
          <p:cNvGraphicFramePr>
            <a:graphicFrameLocks noChangeAspect="1"/>
          </p:cNvGraphicFramePr>
          <p:nvPr>
            <p:extLst>
              <p:ext uri="{D42A27DB-BD31-4B8C-83A1-F6EECF244321}">
                <p14:modId xmlns:p14="http://schemas.microsoft.com/office/powerpoint/2010/main" val="4103913406"/>
              </p:ext>
            </p:extLst>
          </p:nvPr>
        </p:nvGraphicFramePr>
        <p:xfrm>
          <a:off x="146784" y="3910992"/>
          <a:ext cx="2746375" cy="750887"/>
        </p:xfrm>
        <a:graphic>
          <a:graphicData uri="http://schemas.openxmlformats.org/presentationml/2006/ole">
            <mc:AlternateContent xmlns:mc="http://schemas.openxmlformats.org/markup-compatibility/2006">
              <mc:Choice xmlns:v="urn:schemas-microsoft-com:vml" Requires="v">
                <p:oleObj spid="_x0000_s4106" name="Equation" r:id="rId20" imgW="1435100" imgH="393700" progId="Equation.DSMT4">
                  <p:embed/>
                </p:oleObj>
              </mc:Choice>
              <mc:Fallback>
                <p:oleObj name="Equation" r:id="rId20" imgW="1435100" imgH="393700" progId="Equation.DSMT4">
                  <p:embed/>
                  <p:pic>
                    <p:nvPicPr>
                      <p:cNvPr id="64" name="Object 5">
                        <a:extLst>
                          <a:ext uri="{FF2B5EF4-FFF2-40B4-BE49-F238E27FC236}">
                            <a16:creationId xmlns:a16="http://schemas.microsoft.com/office/drawing/2014/main" id="{DB3B1E3F-03FC-4835-8480-B33DF68509F0}"/>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6784" y="3910992"/>
                        <a:ext cx="2746375"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5" name="Object 32">
            <a:extLst>
              <a:ext uri="{FF2B5EF4-FFF2-40B4-BE49-F238E27FC236}">
                <a16:creationId xmlns:a16="http://schemas.microsoft.com/office/drawing/2014/main" id="{D3A3559A-FDB2-4618-ADB9-D1372C94F269}"/>
              </a:ext>
            </a:extLst>
          </p:cNvPr>
          <p:cNvGraphicFramePr>
            <a:graphicFrameLocks noChangeAspect="1"/>
          </p:cNvGraphicFramePr>
          <p:nvPr>
            <p:extLst>
              <p:ext uri="{D42A27DB-BD31-4B8C-83A1-F6EECF244321}">
                <p14:modId xmlns:p14="http://schemas.microsoft.com/office/powerpoint/2010/main" val="329071778"/>
              </p:ext>
            </p:extLst>
          </p:nvPr>
        </p:nvGraphicFramePr>
        <p:xfrm>
          <a:off x="884808" y="4777926"/>
          <a:ext cx="2571750" cy="750888"/>
        </p:xfrm>
        <a:graphic>
          <a:graphicData uri="http://schemas.openxmlformats.org/presentationml/2006/ole">
            <mc:AlternateContent xmlns:mc="http://schemas.openxmlformats.org/markup-compatibility/2006">
              <mc:Choice xmlns:v="urn:schemas-microsoft-com:vml" Requires="v">
                <p:oleObj spid="_x0000_s4107" name="Equation" r:id="rId22" imgW="2870200" imgH="838200" progId="Equation.DSMT4">
                  <p:embed/>
                </p:oleObj>
              </mc:Choice>
              <mc:Fallback>
                <p:oleObj name="Equation" r:id="rId22" imgW="2870200" imgH="838200" progId="Equation.DSMT4">
                  <p:embed/>
                  <p:pic>
                    <p:nvPicPr>
                      <p:cNvPr id="65" name="Object 32">
                        <a:extLst>
                          <a:ext uri="{FF2B5EF4-FFF2-40B4-BE49-F238E27FC236}">
                            <a16:creationId xmlns:a16="http://schemas.microsoft.com/office/drawing/2014/main" id="{D3A3559A-FDB2-4618-ADB9-D1372C94F269}"/>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884808" y="4777926"/>
                        <a:ext cx="2571750"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6" name="Object 33">
            <a:extLst>
              <a:ext uri="{FF2B5EF4-FFF2-40B4-BE49-F238E27FC236}">
                <a16:creationId xmlns:a16="http://schemas.microsoft.com/office/drawing/2014/main" id="{AD9DB597-2E1F-4984-9BCA-9685A5213D6D}"/>
              </a:ext>
            </a:extLst>
          </p:cNvPr>
          <p:cNvGraphicFramePr>
            <a:graphicFrameLocks noChangeAspect="1"/>
          </p:cNvGraphicFramePr>
          <p:nvPr>
            <p:extLst>
              <p:ext uri="{D42A27DB-BD31-4B8C-83A1-F6EECF244321}">
                <p14:modId xmlns:p14="http://schemas.microsoft.com/office/powerpoint/2010/main" val="147807137"/>
              </p:ext>
            </p:extLst>
          </p:nvPr>
        </p:nvGraphicFramePr>
        <p:xfrm>
          <a:off x="600075" y="5719601"/>
          <a:ext cx="1912937" cy="404813"/>
        </p:xfrm>
        <a:graphic>
          <a:graphicData uri="http://schemas.openxmlformats.org/presentationml/2006/ole">
            <mc:AlternateContent xmlns:mc="http://schemas.openxmlformats.org/markup-compatibility/2006">
              <mc:Choice xmlns:v="urn:schemas-microsoft-com:vml" Requires="v">
                <p:oleObj spid="_x0000_s4108" name="Equation" r:id="rId24" imgW="1497950" imgH="317362" progId="Equation.DSMT4">
                  <p:embed/>
                </p:oleObj>
              </mc:Choice>
              <mc:Fallback>
                <p:oleObj name="Equation" r:id="rId24" imgW="1497950" imgH="317362" progId="Equation.DSMT4">
                  <p:embed/>
                  <p:pic>
                    <p:nvPicPr>
                      <p:cNvPr id="66" name="Object 33">
                        <a:extLst>
                          <a:ext uri="{FF2B5EF4-FFF2-40B4-BE49-F238E27FC236}">
                            <a16:creationId xmlns:a16="http://schemas.microsoft.com/office/drawing/2014/main" id="{AD9DB597-2E1F-4984-9BCA-9685A5213D6D}"/>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00075" y="5719601"/>
                        <a:ext cx="1912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9" name="Straight Connector 68">
            <a:extLst>
              <a:ext uri="{FF2B5EF4-FFF2-40B4-BE49-F238E27FC236}">
                <a16:creationId xmlns:a16="http://schemas.microsoft.com/office/drawing/2014/main" id="{993B85A2-F970-4798-8990-8DF5E6C38B83}"/>
              </a:ext>
            </a:extLst>
          </p:cNvPr>
          <p:cNvCxnSpPr>
            <a:cxnSpLocks/>
          </p:cNvCxnSpPr>
          <p:nvPr/>
        </p:nvCxnSpPr>
        <p:spPr>
          <a:xfrm>
            <a:off x="1519972" y="2540495"/>
            <a:ext cx="1555016" cy="524"/>
          </a:xfrm>
          <a:prstGeom prst="line">
            <a:avLst/>
          </a:prstGeom>
          <a:ln w="12700">
            <a:solidFill>
              <a:srgbClr val="000000">
                <a:alpha val="28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29163C8B-21E4-44E4-A530-2BFA1CD1A33F}"/>
              </a:ext>
            </a:extLst>
          </p:cNvPr>
          <p:cNvCxnSpPr>
            <a:cxnSpLocks/>
            <a:stCxn id="17451" idx="0"/>
          </p:cNvCxnSpPr>
          <p:nvPr/>
        </p:nvCxnSpPr>
        <p:spPr>
          <a:xfrm>
            <a:off x="2202179" y="910417"/>
            <a:ext cx="872809" cy="1653397"/>
          </a:xfrm>
          <a:prstGeom prst="line">
            <a:avLst/>
          </a:prstGeom>
          <a:ln w="12700">
            <a:solidFill>
              <a:srgbClr val="000000">
                <a:alpha val="28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 Box 6">
            <a:extLst>
              <a:ext uri="{FF2B5EF4-FFF2-40B4-BE49-F238E27FC236}">
                <a16:creationId xmlns:a16="http://schemas.microsoft.com/office/drawing/2014/main" id="{D53A84FC-3ADE-46A6-AE20-3D92037EE29B}"/>
              </a:ext>
            </a:extLst>
          </p:cNvPr>
          <p:cNvSpPr txBox="1">
            <a:spLocks noChangeArrowheads="1"/>
          </p:cNvSpPr>
          <p:nvPr/>
        </p:nvSpPr>
        <p:spPr bwMode="auto">
          <a:xfrm>
            <a:off x="3848100" y="4974816"/>
            <a:ext cx="40862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dirty="0">
                <a:solidFill>
                  <a:srgbClr val="FF0000"/>
                </a:solidFill>
              </a:rPr>
              <a:t>Note: Side BC from this triangle needs to be shorter than the other one</a:t>
            </a:r>
            <a:endParaRPr lang="en-US" altLang="en-US" sz="2200" baseline="-25000" dirty="0">
              <a:solidFill>
                <a:srgbClr val="FF0000"/>
              </a:solidFill>
            </a:endParaRPr>
          </a:p>
        </p:txBody>
      </p:sp>
      <p:sp>
        <p:nvSpPr>
          <p:cNvPr id="72" name="Rectangle 71">
            <a:extLst>
              <a:ext uri="{FF2B5EF4-FFF2-40B4-BE49-F238E27FC236}">
                <a16:creationId xmlns:a16="http://schemas.microsoft.com/office/drawing/2014/main" id="{2A678B51-18DC-48E4-8727-CFE7EEF7443B}"/>
              </a:ext>
            </a:extLst>
          </p:cNvPr>
          <p:cNvSpPr/>
          <p:nvPr/>
        </p:nvSpPr>
        <p:spPr>
          <a:xfrm>
            <a:off x="3115595" y="2062908"/>
            <a:ext cx="2571749" cy="55245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3" name="Rectangle 72">
            <a:extLst>
              <a:ext uri="{FF2B5EF4-FFF2-40B4-BE49-F238E27FC236}">
                <a16:creationId xmlns:a16="http://schemas.microsoft.com/office/drawing/2014/main" id="{56616F7F-B6C1-4C3C-A74D-E90DB4DA25BD}"/>
              </a:ext>
            </a:extLst>
          </p:cNvPr>
          <p:cNvSpPr/>
          <p:nvPr/>
        </p:nvSpPr>
        <p:spPr>
          <a:xfrm>
            <a:off x="4113115" y="3667498"/>
            <a:ext cx="2571749" cy="55245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4" name="Rectangle 73">
            <a:extLst>
              <a:ext uri="{FF2B5EF4-FFF2-40B4-BE49-F238E27FC236}">
                <a16:creationId xmlns:a16="http://schemas.microsoft.com/office/drawing/2014/main" id="{8C43886C-8F54-4651-A850-00F3FC89E3FE}"/>
              </a:ext>
            </a:extLst>
          </p:cNvPr>
          <p:cNvSpPr/>
          <p:nvPr/>
        </p:nvSpPr>
        <p:spPr>
          <a:xfrm>
            <a:off x="288712" y="5644861"/>
            <a:ext cx="2571749" cy="55245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286"/>
                                        </p:tgtEl>
                                        <p:attrNameLst>
                                          <p:attrName>style.visibility</p:attrName>
                                        </p:attrNameLst>
                                      </p:cBhvr>
                                      <p:to>
                                        <p:strVal val="visible"/>
                                      </p:to>
                                    </p:set>
                                    <p:animEffect transition="in" filter="fade">
                                      <p:cBhvr>
                                        <p:cTn id="12" dur="500"/>
                                        <p:tgtEl>
                                          <p:spTgt spid="112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103"/>
                                        </p:tgtEl>
                                        <p:attrNameLst>
                                          <p:attrName>style.visibility</p:attrName>
                                        </p:attrNameLst>
                                      </p:cBhvr>
                                      <p:to>
                                        <p:strVal val="visible"/>
                                      </p:to>
                                    </p:set>
                                    <p:animEffect transition="in" filter="fade">
                                      <p:cBhvr>
                                        <p:cTn id="17" dur="500"/>
                                        <p:tgtEl>
                                          <p:spTgt spid="31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104"/>
                                        </p:tgtEl>
                                        <p:attrNameLst>
                                          <p:attrName>style.visibility</p:attrName>
                                        </p:attrNameLst>
                                      </p:cBhvr>
                                      <p:to>
                                        <p:strVal val="visible"/>
                                      </p:to>
                                    </p:set>
                                    <p:animEffect transition="in" filter="fade">
                                      <p:cBhvr>
                                        <p:cTn id="22" dur="500"/>
                                        <p:tgtEl>
                                          <p:spTgt spid="310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fade">
                                      <p:cBhvr>
                                        <p:cTn id="27" dur="500"/>
                                        <p:tgtEl>
                                          <p:spTgt spid="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fade">
                                      <p:cBhvr>
                                        <p:cTn id="32" dur="500"/>
                                        <p:tgtEl>
                                          <p:spTgt spid="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fade">
                                      <p:cBhvr>
                                        <p:cTn id="42" dur="500"/>
                                        <p:tgtEl>
                                          <p:spTgt spid="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fade">
                                      <p:cBhvr>
                                        <p:cTn id="47" dur="500"/>
                                        <p:tgtEl>
                                          <p:spTgt spid="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blinds(horizontal)">
                                      <p:cBhvr>
                                        <p:cTn id="52" dur="500"/>
                                        <p:tgtEl>
                                          <p:spTgt spid="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fade">
                                      <p:cBhvr>
                                        <p:cTn id="57" dur="500"/>
                                        <p:tgtEl>
                                          <p:spTgt spid="6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fade">
                                      <p:cBhvr>
                                        <p:cTn id="62" dur="500"/>
                                        <p:tgtEl>
                                          <p:spTgt spid="6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66"/>
                                        </p:tgtEl>
                                        <p:attrNameLst>
                                          <p:attrName>style.visibility</p:attrName>
                                        </p:attrNameLst>
                                      </p:cBhvr>
                                      <p:to>
                                        <p:strVal val="visible"/>
                                      </p:to>
                                    </p:set>
                                    <p:animEffect transition="in" filter="fade">
                                      <p:cBhvr>
                                        <p:cTn id="67" dur="500"/>
                                        <p:tgtEl>
                                          <p:spTgt spid="6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fade">
                                      <p:cBhvr>
                                        <p:cTn id="72" dur="500"/>
                                        <p:tgtEl>
                                          <p:spTgt spid="7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fade">
                                      <p:cBhvr>
                                        <p:cTn id="77" dur="500"/>
                                        <p:tgtEl>
                                          <p:spTgt spid="7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500"/>
                                        <p:tgtEl>
                                          <p:spTgt spid="7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74"/>
                                        </p:tgtEl>
                                        <p:attrNameLst>
                                          <p:attrName>style.visibility</p:attrName>
                                        </p:attrNameLst>
                                      </p:cBhvr>
                                      <p:to>
                                        <p:strVal val="visible"/>
                                      </p:to>
                                    </p:set>
                                    <p:animEffect transition="in" filter="fade">
                                      <p:cBhvr>
                                        <p:cTn id="87"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63" grpId="0"/>
      <p:bldP spid="71" grpId="0"/>
      <p:bldP spid="72" grpId="0" animBg="1"/>
      <p:bldP spid="73" grpId="0" animBg="1"/>
      <p:bldP spid="7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06D67-5E7F-43DA-B5EB-119B3A2E2F10}"/>
              </a:ext>
            </a:extLst>
          </p:cNvPr>
          <p:cNvSpPr>
            <a:spLocks noGrp="1" noRot="1" noChangeAspect="1" noMove="1" noResize="1" noEditPoints="1" noAdjustHandles="1" noChangeArrowheads="1" noChangeShapeType="1" noTextEdit="1"/>
          </p:cNvSpPr>
          <p:nvPr>
            <p:ph idx="1"/>
          </p:nvPr>
        </p:nvSpPr>
        <p:spPr>
          <a:xfrm>
            <a:off x="301170" y="139700"/>
            <a:ext cx="8196943" cy="593271"/>
          </a:xfrm>
          <a:blipFill>
            <a:blip r:embed="rId3"/>
            <a:stretch>
              <a:fillRect l="-1338" t="-16495" b="-1031"/>
            </a:stretch>
          </a:blipFill>
          <a:extLst/>
        </p:spPr>
        <p:txBody>
          <a:bodyPr/>
          <a:lstStyle/>
          <a:p>
            <a:pPr>
              <a:defRPr/>
            </a:pPr>
            <a:r>
              <a:rPr lang="en-CA">
                <a:noFill/>
              </a:rPr>
              <a:t> </a:t>
            </a:r>
          </a:p>
        </p:txBody>
      </p:sp>
      <p:sp>
        <p:nvSpPr>
          <p:cNvPr id="4" name="Isosceles Triangle 3">
            <a:extLst>
              <a:ext uri="{FF2B5EF4-FFF2-40B4-BE49-F238E27FC236}">
                <a16:creationId xmlns:a16="http://schemas.microsoft.com/office/drawing/2014/main" id="{85890D57-1CAC-43FA-9924-DD1A671605E7}"/>
              </a:ext>
            </a:extLst>
          </p:cNvPr>
          <p:cNvSpPr/>
          <p:nvPr/>
        </p:nvSpPr>
        <p:spPr>
          <a:xfrm>
            <a:off x="566738" y="885825"/>
            <a:ext cx="2270125" cy="1385888"/>
          </a:xfrm>
          <a:prstGeom prst="triangle">
            <a:avLst>
              <a:gd name="adj" fmla="val 6629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60" name="Object 4">
            <a:extLst>
              <a:ext uri="{FF2B5EF4-FFF2-40B4-BE49-F238E27FC236}">
                <a16:creationId xmlns:a16="http://schemas.microsoft.com/office/drawing/2014/main" id="{BFBCBAAE-0BD4-4F4C-965A-B35188436701}"/>
              </a:ext>
            </a:extLst>
          </p:cNvPr>
          <p:cNvGraphicFramePr>
            <a:graphicFrameLocks noChangeAspect="1"/>
          </p:cNvGraphicFramePr>
          <p:nvPr/>
        </p:nvGraphicFramePr>
        <p:xfrm>
          <a:off x="212725" y="2116138"/>
          <a:ext cx="354013" cy="354012"/>
        </p:xfrm>
        <a:graphic>
          <a:graphicData uri="http://schemas.openxmlformats.org/presentationml/2006/ole">
            <mc:AlternateContent xmlns:mc="http://schemas.openxmlformats.org/markup-compatibility/2006">
              <mc:Choice xmlns:v="urn:schemas-microsoft-com:vml" Requires="v">
                <p:oleObj spid="_x0000_s5122" name="Equation" r:id="rId4" imgW="164885" imgH="164885" progId="Equation.DSMT4">
                  <p:embed/>
                </p:oleObj>
              </mc:Choice>
              <mc:Fallback>
                <p:oleObj name="Equation" r:id="rId4" imgW="164885" imgH="164885" progId="Equation.DSMT4">
                  <p:embed/>
                  <p:pic>
                    <p:nvPicPr>
                      <p:cNvPr id="19460" name="Object 4">
                        <a:extLst>
                          <a:ext uri="{FF2B5EF4-FFF2-40B4-BE49-F238E27FC236}">
                            <a16:creationId xmlns:a16="http://schemas.microsoft.com/office/drawing/2014/main" id="{BFBCBAAE-0BD4-4F4C-965A-B351884367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725" y="2116138"/>
                        <a:ext cx="354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1" name="Object 5">
            <a:extLst>
              <a:ext uri="{FF2B5EF4-FFF2-40B4-BE49-F238E27FC236}">
                <a16:creationId xmlns:a16="http://schemas.microsoft.com/office/drawing/2014/main" id="{4C01D143-3BFE-411C-ADC5-817D0ABE1CD7}"/>
              </a:ext>
            </a:extLst>
          </p:cNvPr>
          <p:cNvGraphicFramePr>
            <a:graphicFrameLocks noChangeAspect="1"/>
          </p:cNvGraphicFramePr>
          <p:nvPr/>
        </p:nvGraphicFramePr>
        <p:xfrm>
          <a:off x="1930400" y="541338"/>
          <a:ext cx="327025" cy="354012"/>
        </p:xfrm>
        <a:graphic>
          <a:graphicData uri="http://schemas.openxmlformats.org/presentationml/2006/ole">
            <mc:AlternateContent xmlns:mc="http://schemas.openxmlformats.org/markup-compatibility/2006">
              <mc:Choice xmlns:v="urn:schemas-microsoft-com:vml" Requires="v">
                <p:oleObj spid="_x0000_s5123" name="Equation" r:id="rId6" imgW="152268" imgH="164957" progId="Equation.DSMT4">
                  <p:embed/>
                </p:oleObj>
              </mc:Choice>
              <mc:Fallback>
                <p:oleObj name="Equation" r:id="rId6" imgW="152268" imgH="164957" progId="Equation.DSMT4">
                  <p:embed/>
                  <p:pic>
                    <p:nvPicPr>
                      <p:cNvPr id="19461" name="Object 5">
                        <a:extLst>
                          <a:ext uri="{FF2B5EF4-FFF2-40B4-BE49-F238E27FC236}">
                            <a16:creationId xmlns:a16="http://schemas.microsoft.com/office/drawing/2014/main" id="{4C01D143-3BFE-411C-ADC5-817D0ABE1C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0400" y="541338"/>
                        <a:ext cx="327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2" name="Object 6">
            <a:extLst>
              <a:ext uri="{FF2B5EF4-FFF2-40B4-BE49-F238E27FC236}">
                <a16:creationId xmlns:a16="http://schemas.microsoft.com/office/drawing/2014/main" id="{31A5308B-3CF2-4E97-ADD3-918593E23EAE}"/>
              </a:ext>
            </a:extLst>
          </p:cNvPr>
          <p:cNvGraphicFramePr>
            <a:graphicFrameLocks noChangeAspect="1"/>
          </p:cNvGraphicFramePr>
          <p:nvPr/>
        </p:nvGraphicFramePr>
        <p:xfrm>
          <a:off x="2836863" y="2093913"/>
          <a:ext cx="354012" cy="354012"/>
        </p:xfrm>
        <a:graphic>
          <a:graphicData uri="http://schemas.openxmlformats.org/presentationml/2006/ole">
            <mc:AlternateContent xmlns:mc="http://schemas.openxmlformats.org/markup-compatibility/2006">
              <mc:Choice xmlns:v="urn:schemas-microsoft-com:vml" Requires="v">
                <p:oleObj spid="_x0000_s5124" name="Equation" r:id="rId8" imgW="164885" imgH="164885" progId="Equation.DSMT4">
                  <p:embed/>
                </p:oleObj>
              </mc:Choice>
              <mc:Fallback>
                <p:oleObj name="Equation" r:id="rId8" imgW="164885" imgH="164885" progId="Equation.DSMT4">
                  <p:embed/>
                  <p:pic>
                    <p:nvPicPr>
                      <p:cNvPr id="19462" name="Object 6">
                        <a:extLst>
                          <a:ext uri="{FF2B5EF4-FFF2-40B4-BE49-F238E27FC236}">
                            <a16:creationId xmlns:a16="http://schemas.microsoft.com/office/drawing/2014/main" id="{31A5308B-3CF2-4E97-ADD3-918593E23EA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36863" y="2093913"/>
                        <a:ext cx="354012"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3" name="Object 7">
            <a:extLst>
              <a:ext uri="{FF2B5EF4-FFF2-40B4-BE49-F238E27FC236}">
                <a16:creationId xmlns:a16="http://schemas.microsoft.com/office/drawing/2014/main" id="{9D49F487-06F4-4080-970D-CA18B0B945C0}"/>
              </a:ext>
            </a:extLst>
          </p:cNvPr>
          <p:cNvGraphicFramePr>
            <a:graphicFrameLocks noChangeAspect="1"/>
          </p:cNvGraphicFramePr>
          <p:nvPr/>
        </p:nvGraphicFramePr>
        <p:xfrm>
          <a:off x="1439863" y="2293938"/>
          <a:ext cx="407987" cy="381000"/>
        </p:xfrm>
        <a:graphic>
          <a:graphicData uri="http://schemas.openxmlformats.org/presentationml/2006/ole">
            <mc:AlternateContent xmlns:mc="http://schemas.openxmlformats.org/markup-compatibility/2006">
              <mc:Choice xmlns:v="urn:schemas-microsoft-com:vml" Requires="v">
                <p:oleObj spid="_x0000_s5125" name="Equation" r:id="rId10" imgW="190335" imgH="177646" progId="Equation.DSMT4">
                  <p:embed/>
                </p:oleObj>
              </mc:Choice>
              <mc:Fallback>
                <p:oleObj name="Equation" r:id="rId10" imgW="190335" imgH="177646" progId="Equation.DSMT4">
                  <p:embed/>
                  <p:pic>
                    <p:nvPicPr>
                      <p:cNvPr id="19463" name="Object 7">
                        <a:extLst>
                          <a:ext uri="{FF2B5EF4-FFF2-40B4-BE49-F238E27FC236}">
                            <a16:creationId xmlns:a16="http://schemas.microsoft.com/office/drawing/2014/main" id="{9D49F487-06F4-4080-970D-CA18B0B945C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39863" y="2293938"/>
                        <a:ext cx="4079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4" name="Object 8">
            <a:extLst>
              <a:ext uri="{FF2B5EF4-FFF2-40B4-BE49-F238E27FC236}">
                <a16:creationId xmlns:a16="http://schemas.microsoft.com/office/drawing/2014/main" id="{70FE1DBA-F551-4330-9403-46A98605BB1B}"/>
              </a:ext>
            </a:extLst>
          </p:cNvPr>
          <p:cNvGraphicFramePr>
            <a:graphicFrameLocks noChangeAspect="1"/>
          </p:cNvGraphicFramePr>
          <p:nvPr/>
        </p:nvGraphicFramePr>
        <p:xfrm>
          <a:off x="798513" y="1949450"/>
          <a:ext cx="542925" cy="381000"/>
        </p:xfrm>
        <a:graphic>
          <a:graphicData uri="http://schemas.openxmlformats.org/presentationml/2006/ole">
            <mc:AlternateContent xmlns:mc="http://schemas.openxmlformats.org/markup-compatibility/2006">
              <mc:Choice xmlns:v="urn:schemas-microsoft-com:vml" Requires="v">
                <p:oleObj spid="_x0000_s5126" name="Equation" r:id="rId12" imgW="253670" imgH="177569" progId="Equation.DSMT4">
                  <p:embed/>
                </p:oleObj>
              </mc:Choice>
              <mc:Fallback>
                <p:oleObj name="Equation" r:id="rId12" imgW="253670" imgH="177569" progId="Equation.DSMT4">
                  <p:embed/>
                  <p:pic>
                    <p:nvPicPr>
                      <p:cNvPr id="19464" name="Object 8">
                        <a:extLst>
                          <a:ext uri="{FF2B5EF4-FFF2-40B4-BE49-F238E27FC236}">
                            <a16:creationId xmlns:a16="http://schemas.microsoft.com/office/drawing/2014/main" id="{70FE1DBA-F551-4330-9403-46A98605BB1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8513" y="1949450"/>
                        <a:ext cx="5429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5" name="Object 9">
            <a:extLst>
              <a:ext uri="{FF2B5EF4-FFF2-40B4-BE49-F238E27FC236}">
                <a16:creationId xmlns:a16="http://schemas.microsoft.com/office/drawing/2014/main" id="{CF3C9618-2252-416C-92B6-1ED8699E98B8}"/>
              </a:ext>
            </a:extLst>
          </p:cNvPr>
          <p:cNvGraphicFramePr>
            <a:graphicFrameLocks noChangeAspect="1"/>
          </p:cNvGraphicFramePr>
          <p:nvPr/>
        </p:nvGraphicFramePr>
        <p:xfrm>
          <a:off x="2444750" y="1235075"/>
          <a:ext cx="379413" cy="381000"/>
        </p:xfrm>
        <a:graphic>
          <a:graphicData uri="http://schemas.openxmlformats.org/presentationml/2006/ole">
            <mc:AlternateContent xmlns:mc="http://schemas.openxmlformats.org/markup-compatibility/2006">
              <mc:Choice xmlns:v="urn:schemas-microsoft-com:vml" Requires="v">
                <p:oleObj spid="_x0000_s5127" name="Equation" r:id="rId14" imgW="177492" imgH="177492" progId="Equation.DSMT4">
                  <p:embed/>
                </p:oleObj>
              </mc:Choice>
              <mc:Fallback>
                <p:oleObj name="Equation" r:id="rId14" imgW="177492" imgH="177492" progId="Equation.DSMT4">
                  <p:embed/>
                  <p:pic>
                    <p:nvPicPr>
                      <p:cNvPr id="19465" name="Object 9">
                        <a:extLst>
                          <a:ext uri="{FF2B5EF4-FFF2-40B4-BE49-F238E27FC236}">
                            <a16:creationId xmlns:a16="http://schemas.microsoft.com/office/drawing/2014/main" id="{CF3C9618-2252-416C-92B6-1ED8699E98B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44750" y="1235075"/>
                        <a:ext cx="37941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Isosceles Triangle 10">
            <a:extLst>
              <a:ext uri="{FF2B5EF4-FFF2-40B4-BE49-F238E27FC236}">
                <a16:creationId xmlns:a16="http://schemas.microsoft.com/office/drawing/2014/main" id="{FD94F248-5F73-477E-85E9-F3AFD1410BB7}"/>
              </a:ext>
            </a:extLst>
          </p:cNvPr>
          <p:cNvSpPr/>
          <p:nvPr/>
        </p:nvSpPr>
        <p:spPr>
          <a:xfrm rot="13369231">
            <a:off x="398463" y="3586163"/>
            <a:ext cx="2270125" cy="1385887"/>
          </a:xfrm>
          <a:prstGeom prst="triangle">
            <a:avLst>
              <a:gd name="adj" fmla="val 6629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67" name="Object 11">
            <a:extLst>
              <a:ext uri="{FF2B5EF4-FFF2-40B4-BE49-F238E27FC236}">
                <a16:creationId xmlns:a16="http://schemas.microsoft.com/office/drawing/2014/main" id="{115DBB1B-0AE8-4DA5-8620-4123C3F82E86}"/>
              </a:ext>
            </a:extLst>
          </p:cNvPr>
          <p:cNvGraphicFramePr>
            <a:graphicFrameLocks noChangeAspect="1"/>
          </p:cNvGraphicFramePr>
          <p:nvPr/>
        </p:nvGraphicFramePr>
        <p:xfrm>
          <a:off x="2840038" y="4383088"/>
          <a:ext cx="352425" cy="352425"/>
        </p:xfrm>
        <a:graphic>
          <a:graphicData uri="http://schemas.openxmlformats.org/presentationml/2006/ole">
            <mc:AlternateContent xmlns:mc="http://schemas.openxmlformats.org/markup-compatibility/2006">
              <mc:Choice xmlns:v="urn:schemas-microsoft-com:vml" Requires="v">
                <p:oleObj spid="_x0000_s5128" name="Equation" r:id="rId16" imgW="164885" imgH="164885" progId="Equation.DSMT4">
                  <p:embed/>
                </p:oleObj>
              </mc:Choice>
              <mc:Fallback>
                <p:oleObj name="Equation" r:id="rId16" imgW="164885" imgH="164885" progId="Equation.DSMT4">
                  <p:embed/>
                  <p:pic>
                    <p:nvPicPr>
                      <p:cNvPr id="19467" name="Object 11">
                        <a:extLst>
                          <a:ext uri="{FF2B5EF4-FFF2-40B4-BE49-F238E27FC236}">
                            <a16:creationId xmlns:a16="http://schemas.microsoft.com/office/drawing/2014/main" id="{115DBB1B-0AE8-4DA5-8620-4123C3F82E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0038" y="4383088"/>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8" name="Object 12">
            <a:extLst>
              <a:ext uri="{FF2B5EF4-FFF2-40B4-BE49-F238E27FC236}">
                <a16:creationId xmlns:a16="http://schemas.microsoft.com/office/drawing/2014/main" id="{94E380E3-A03C-45B2-99CF-0F1F488F5CA3}"/>
              </a:ext>
            </a:extLst>
          </p:cNvPr>
          <p:cNvGraphicFramePr>
            <a:graphicFrameLocks noChangeAspect="1"/>
          </p:cNvGraphicFramePr>
          <p:nvPr/>
        </p:nvGraphicFramePr>
        <p:xfrm>
          <a:off x="487363" y="4316413"/>
          <a:ext cx="327025" cy="354012"/>
        </p:xfrm>
        <a:graphic>
          <a:graphicData uri="http://schemas.openxmlformats.org/presentationml/2006/ole">
            <mc:AlternateContent xmlns:mc="http://schemas.openxmlformats.org/markup-compatibility/2006">
              <mc:Choice xmlns:v="urn:schemas-microsoft-com:vml" Requires="v">
                <p:oleObj spid="_x0000_s5129" name="Equation" r:id="rId17" imgW="152268" imgH="164957" progId="Equation.DSMT4">
                  <p:embed/>
                </p:oleObj>
              </mc:Choice>
              <mc:Fallback>
                <p:oleObj name="Equation" r:id="rId17" imgW="152268" imgH="164957" progId="Equation.DSMT4">
                  <p:embed/>
                  <p:pic>
                    <p:nvPicPr>
                      <p:cNvPr id="19468" name="Object 12">
                        <a:extLst>
                          <a:ext uri="{FF2B5EF4-FFF2-40B4-BE49-F238E27FC236}">
                            <a16:creationId xmlns:a16="http://schemas.microsoft.com/office/drawing/2014/main" id="{94E380E3-A03C-45B2-99CF-0F1F488F5C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363" y="4316413"/>
                        <a:ext cx="327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9" name="Object 13">
            <a:extLst>
              <a:ext uri="{FF2B5EF4-FFF2-40B4-BE49-F238E27FC236}">
                <a16:creationId xmlns:a16="http://schemas.microsoft.com/office/drawing/2014/main" id="{DF19EBCA-3BBE-47EF-AC14-5E85B5811E7F}"/>
              </a:ext>
            </a:extLst>
          </p:cNvPr>
          <p:cNvGraphicFramePr>
            <a:graphicFrameLocks noChangeAspect="1"/>
          </p:cNvGraphicFramePr>
          <p:nvPr>
            <p:extLst>
              <p:ext uri="{D42A27DB-BD31-4B8C-83A1-F6EECF244321}">
                <p14:modId xmlns:p14="http://schemas.microsoft.com/office/powerpoint/2010/main" val="3900582817"/>
              </p:ext>
            </p:extLst>
          </p:nvPr>
        </p:nvGraphicFramePr>
        <p:xfrm>
          <a:off x="996950" y="2644775"/>
          <a:ext cx="354013" cy="354013"/>
        </p:xfrm>
        <a:graphic>
          <a:graphicData uri="http://schemas.openxmlformats.org/presentationml/2006/ole">
            <mc:AlternateContent xmlns:mc="http://schemas.openxmlformats.org/markup-compatibility/2006">
              <mc:Choice xmlns:v="urn:schemas-microsoft-com:vml" Requires="v">
                <p:oleObj spid="_x0000_s5130" name="Equation" r:id="rId18" imgW="164885" imgH="164885" progId="Equation.DSMT4">
                  <p:embed/>
                </p:oleObj>
              </mc:Choice>
              <mc:Fallback>
                <p:oleObj name="Equation" r:id="rId18" imgW="164885" imgH="164885" progId="Equation.DSMT4">
                  <p:embed/>
                  <p:pic>
                    <p:nvPicPr>
                      <p:cNvPr id="19469" name="Object 13">
                        <a:extLst>
                          <a:ext uri="{FF2B5EF4-FFF2-40B4-BE49-F238E27FC236}">
                            <a16:creationId xmlns:a16="http://schemas.microsoft.com/office/drawing/2014/main" id="{DF19EBCA-3BBE-47EF-AC14-5E85B5811E7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96950" y="2644775"/>
                        <a:ext cx="354013"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0" name="Object 14">
            <a:extLst>
              <a:ext uri="{FF2B5EF4-FFF2-40B4-BE49-F238E27FC236}">
                <a16:creationId xmlns:a16="http://schemas.microsoft.com/office/drawing/2014/main" id="{11D5A30E-B60E-415F-AF4B-F1A0657AE302}"/>
              </a:ext>
            </a:extLst>
          </p:cNvPr>
          <p:cNvGraphicFramePr>
            <a:graphicFrameLocks noChangeAspect="1"/>
          </p:cNvGraphicFramePr>
          <p:nvPr/>
        </p:nvGraphicFramePr>
        <p:xfrm>
          <a:off x="1903413" y="3394075"/>
          <a:ext cx="407987" cy="381000"/>
        </p:xfrm>
        <a:graphic>
          <a:graphicData uri="http://schemas.openxmlformats.org/presentationml/2006/ole">
            <mc:AlternateContent xmlns:mc="http://schemas.openxmlformats.org/markup-compatibility/2006">
              <mc:Choice xmlns:v="urn:schemas-microsoft-com:vml" Requires="v">
                <p:oleObj spid="_x0000_s5131" name="Equation" r:id="rId19" imgW="190335" imgH="177646" progId="Equation.DSMT4">
                  <p:embed/>
                </p:oleObj>
              </mc:Choice>
              <mc:Fallback>
                <p:oleObj name="Equation" r:id="rId19" imgW="190335" imgH="177646" progId="Equation.DSMT4">
                  <p:embed/>
                  <p:pic>
                    <p:nvPicPr>
                      <p:cNvPr id="19470" name="Object 14">
                        <a:extLst>
                          <a:ext uri="{FF2B5EF4-FFF2-40B4-BE49-F238E27FC236}">
                            <a16:creationId xmlns:a16="http://schemas.microsoft.com/office/drawing/2014/main" id="{11D5A30E-B60E-415F-AF4B-F1A0657AE30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03413" y="3394075"/>
                        <a:ext cx="4079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1" name="Object 15">
            <a:extLst>
              <a:ext uri="{FF2B5EF4-FFF2-40B4-BE49-F238E27FC236}">
                <a16:creationId xmlns:a16="http://schemas.microsoft.com/office/drawing/2014/main" id="{2397717B-FE9E-41F1-A928-656650494012}"/>
              </a:ext>
            </a:extLst>
          </p:cNvPr>
          <p:cNvGraphicFramePr>
            <a:graphicFrameLocks noChangeAspect="1"/>
          </p:cNvGraphicFramePr>
          <p:nvPr/>
        </p:nvGraphicFramePr>
        <p:xfrm>
          <a:off x="2106613" y="4243388"/>
          <a:ext cx="542925" cy="381000"/>
        </p:xfrm>
        <a:graphic>
          <a:graphicData uri="http://schemas.openxmlformats.org/presentationml/2006/ole">
            <mc:AlternateContent xmlns:mc="http://schemas.openxmlformats.org/markup-compatibility/2006">
              <mc:Choice xmlns:v="urn:schemas-microsoft-com:vml" Requires="v">
                <p:oleObj spid="_x0000_s5132" name="Equation" r:id="rId20" imgW="253670" imgH="177569" progId="Equation.DSMT4">
                  <p:embed/>
                </p:oleObj>
              </mc:Choice>
              <mc:Fallback>
                <p:oleObj name="Equation" r:id="rId20" imgW="253670" imgH="177569" progId="Equation.DSMT4">
                  <p:embed/>
                  <p:pic>
                    <p:nvPicPr>
                      <p:cNvPr id="19471" name="Object 15">
                        <a:extLst>
                          <a:ext uri="{FF2B5EF4-FFF2-40B4-BE49-F238E27FC236}">
                            <a16:creationId xmlns:a16="http://schemas.microsoft.com/office/drawing/2014/main" id="{2397717B-FE9E-41F1-A928-65665049401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06613" y="4243388"/>
                        <a:ext cx="5429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2" name="Object 16">
            <a:extLst>
              <a:ext uri="{FF2B5EF4-FFF2-40B4-BE49-F238E27FC236}">
                <a16:creationId xmlns:a16="http://schemas.microsoft.com/office/drawing/2014/main" id="{D4DCF536-6C74-4763-AAB8-24DA49186462}"/>
              </a:ext>
            </a:extLst>
          </p:cNvPr>
          <p:cNvGraphicFramePr>
            <a:graphicFrameLocks noChangeAspect="1"/>
          </p:cNvGraphicFramePr>
          <p:nvPr/>
        </p:nvGraphicFramePr>
        <p:xfrm>
          <a:off x="573088" y="3611563"/>
          <a:ext cx="379412" cy="381000"/>
        </p:xfrm>
        <a:graphic>
          <a:graphicData uri="http://schemas.openxmlformats.org/presentationml/2006/ole">
            <mc:AlternateContent xmlns:mc="http://schemas.openxmlformats.org/markup-compatibility/2006">
              <mc:Choice xmlns:v="urn:schemas-microsoft-com:vml" Requires="v">
                <p:oleObj spid="_x0000_s5133" name="Equation" r:id="rId21" imgW="177492" imgH="177492" progId="Equation.DSMT4">
                  <p:embed/>
                </p:oleObj>
              </mc:Choice>
              <mc:Fallback>
                <p:oleObj name="Equation" r:id="rId21" imgW="177492" imgH="177492" progId="Equation.DSMT4">
                  <p:embed/>
                  <p:pic>
                    <p:nvPicPr>
                      <p:cNvPr id="19472" name="Object 16">
                        <a:extLst>
                          <a:ext uri="{FF2B5EF4-FFF2-40B4-BE49-F238E27FC236}">
                            <a16:creationId xmlns:a16="http://schemas.microsoft.com/office/drawing/2014/main" id="{D4DCF536-6C74-4763-AAB8-24DA4918646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3088" y="3611563"/>
                        <a:ext cx="3794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 Box 20">
            <a:extLst>
              <a:ext uri="{FF2B5EF4-FFF2-40B4-BE49-F238E27FC236}">
                <a16:creationId xmlns:a16="http://schemas.microsoft.com/office/drawing/2014/main" id="{4CDC96FD-E814-4212-A73E-8591FB1AB475}"/>
              </a:ext>
            </a:extLst>
          </p:cNvPr>
          <p:cNvSpPr txBox="1">
            <a:spLocks noChangeArrowheads="1"/>
          </p:cNvSpPr>
          <p:nvPr/>
        </p:nvSpPr>
        <p:spPr bwMode="auto">
          <a:xfrm>
            <a:off x="3244850" y="681038"/>
            <a:ext cx="59912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dirty="0">
                <a:solidFill>
                  <a:srgbClr val="FF0000"/>
                </a:solidFill>
              </a:rPr>
              <a:t>Suppose you are given a crappy diagram</a:t>
            </a:r>
            <a:br>
              <a:rPr lang="en-CA" altLang="en-US" sz="2200" dirty="0">
                <a:solidFill>
                  <a:srgbClr val="FF0000"/>
                </a:solidFill>
              </a:rPr>
            </a:br>
            <a:r>
              <a:rPr lang="en-CA" altLang="en-US" sz="2200" dirty="0">
                <a:solidFill>
                  <a:srgbClr val="FF0000"/>
                </a:solidFill>
              </a:rPr>
              <a:t>where the missing side is not on the </a:t>
            </a:r>
            <a:r>
              <a:rPr lang="en-CA" altLang="en-US" sz="2200" dirty="0" err="1">
                <a:solidFill>
                  <a:srgbClr val="FF0000"/>
                </a:solidFill>
              </a:rPr>
              <a:t>botom</a:t>
            </a:r>
            <a:endParaRPr lang="en-US" altLang="en-US" sz="2200" dirty="0">
              <a:solidFill>
                <a:srgbClr val="FF0000"/>
              </a:solidFill>
            </a:endParaRPr>
          </a:p>
        </p:txBody>
      </p:sp>
      <p:sp>
        <p:nvSpPr>
          <p:cNvPr id="18" name="Text Box 20">
            <a:extLst>
              <a:ext uri="{FF2B5EF4-FFF2-40B4-BE49-F238E27FC236}">
                <a16:creationId xmlns:a16="http://schemas.microsoft.com/office/drawing/2014/main" id="{2D5C6784-B6E6-4E21-B284-F56641BF793B}"/>
              </a:ext>
            </a:extLst>
          </p:cNvPr>
          <p:cNvSpPr txBox="1">
            <a:spLocks noChangeArrowheads="1"/>
          </p:cNvSpPr>
          <p:nvPr/>
        </p:nvSpPr>
        <p:spPr bwMode="auto">
          <a:xfrm>
            <a:off x="3273425" y="1689100"/>
            <a:ext cx="57610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Note: Rotate the shape so the missing</a:t>
            </a:r>
            <a:br>
              <a:rPr lang="en-CA" altLang="en-US" sz="2200">
                <a:solidFill>
                  <a:srgbClr val="FF0000"/>
                </a:solidFill>
              </a:rPr>
            </a:br>
            <a:r>
              <a:rPr lang="en-CA" altLang="en-US" sz="2200">
                <a:solidFill>
                  <a:srgbClr val="FF0000"/>
                </a:solidFill>
              </a:rPr>
              <a:t>side will be on the bottom!</a:t>
            </a:r>
            <a:endParaRPr lang="en-US" altLang="en-US" sz="2200">
              <a:solidFill>
                <a:srgbClr val="FF0000"/>
              </a:solidFill>
            </a:endParaRPr>
          </a:p>
        </p:txBody>
      </p:sp>
      <p:sp>
        <p:nvSpPr>
          <p:cNvPr id="19" name="Rectangle 18">
            <a:extLst>
              <a:ext uri="{FF2B5EF4-FFF2-40B4-BE49-F238E27FC236}">
                <a16:creationId xmlns:a16="http://schemas.microsoft.com/office/drawing/2014/main" id="{041BCC6E-0C07-4A4B-93DA-49F9B8E9DFAE}"/>
              </a:ext>
            </a:extLst>
          </p:cNvPr>
          <p:cNvSpPr/>
          <p:nvPr/>
        </p:nvSpPr>
        <p:spPr>
          <a:xfrm>
            <a:off x="212725" y="600075"/>
            <a:ext cx="2978150" cy="2044700"/>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 name="Isosceles Triangle 19">
            <a:extLst>
              <a:ext uri="{FF2B5EF4-FFF2-40B4-BE49-F238E27FC236}">
                <a16:creationId xmlns:a16="http://schemas.microsoft.com/office/drawing/2014/main" id="{203C8EBA-27AA-4502-92DD-9621FCFD658D}"/>
              </a:ext>
            </a:extLst>
          </p:cNvPr>
          <p:cNvSpPr/>
          <p:nvPr/>
        </p:nvSpPr>
        <p:spPr>
          <a:xfrm>
            <a:off x="369888" y="3511550"/>
            <a:ext cx="2270125" cy="1385888"/>
          </a:xfrm>
          <a:prstGeom prst="triangle">
            <a:avLst>
              <a:gd name="adj" fmla="val 6629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 name="Object 22">
            <a:extLst>
              <a:ext uri="{FF2B5EF4-FFF2-40B4-BE49-F238E27FC236}">
                <a16:creationId xmlns:a16="http://schemas.microsoft.com/office/drawing/2014/main" id="{831AEFDF-4341-4736-8C62-00B09942A67F}"/>
              </a:ext>
            </a:extLst>
          </p:cNvPr>
          <p:cNvGraphicFramePr>
            <a:graphicFrameLocks noChangeAspect="1"/>
          </p:cNvGraphicFramePr>
          <p:nvPr/>
        </p:nvGraphicFramePr>
        <p:xfrm>
          <a:off x="3108325" y="2520950"/>
          <a:ext cx="1731963" cy="700088"/>
        </p:xfrm>
        <a:graphic>
          <a:graphicData uri="http://schemas.openxmlformats.org/presentationml/2006/ole">
            <mc:AlternateContent xmlns:mc="http://schemas.openxmlformats.org/markup-compatibility/2006">
              <mc:Choice xmlns:v="urn:schemas-microsoft-com:vml" Requires="v">
                <p:oleObj spid="_x0000_s5134" name="Equation" r:id="rId22" imgW="1257120" imgH="507960" progId="Equation.DSMT4">
                  <p:embed/>
                </p:oleObj>
              </mc:Choice>
              <mc:Fallback>
                <p:oleObj name="Equation" r:id="rId22" imgW="1257120" imgH="507960" progId="Equation.DSMT4">
                  <p:embed/>
                  <p:pic>
                    <p:nvPicPr>
                      <p:cNvPr id="21" name="Object 22">
                        <a:extLst>
                          <a:ext uri="{FF2B5EF4-FFF2-40B4-BE49-F238E27FC236}">
                            <a16:creationId xmlns:a16="http://schemas.microsoft.com/office/drawing/2014/main" id="{831AEFDF-4341-4736-8C62-00B09942A67F}"/>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108325" y="2520950"/>
                        <a:ext cx="1731963"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2">
            <a:extLst>
              <a:ext uri="{FF2B5EF4-FFF2-40B4-BE49-F238E27FC236}">
                <a16:creationId xmlns:a16="http://schemas.microsoft.com/office/drawing/2014/main" id="{BAD0D419-AFD7-4592-AF4B-0E8202683DBA}"/>
              </a:ext>
            </a:extLst>
          </p:cNvPr>
          <p:cNvGraphicFramePr>
            <a:graphicFrameLocks noChangeAspect="1"/>
          </p:cNvGraphicFramePr>
          <p:nvPr/>
        </p:nvGraphicFramePr>
        <p:xfrm>
          <a:off x="2651125" y="3279775"/>
          <a:ext cx="2168525" cy="700088"/>
        </p:xfrm>
        <a:graphic>
          <a:graphicData uri="http://schemas.openxmlformats.org/presentationml/2006/ole">
            <mc:AlternateContent xmlns:mc="http://schemas.openxmlformats.org/markup-compatibility/2006">
              <mc:Choice xmlns:v="urn:schemas-microsoft-com:vml" Requires="v">
                <p:oleObj spid="_x0000_s5135" name="Equation" r:id="rId24" imgW="1574640" imgH="507960" progId="Equation.DSMT4">
                  <p:embed/>
                </p:oleObj>
              </mc:Choice>
              <mc:Fallback>
                <p:oleObj name="Equation" r:id="rId24" imgW="1574640" imgH="507960" progId="Equation.DSMT4">
                  <p:embed/>
                  <p:pic>
                    <p:nvPicPr>
                      <p:cNvPr id="22" name="Object 22">
                        <a:extLst>
                          <a:ext uri="{FF2B5EF4-FFF2-40B4-BE49-F238E27FC236}">
                            <a16:creationId xmlns:a16="http://schemas.microsoft.com/office/drawing/2014/main" id="{BAD0D419-AFD7-4592-AF4B-0E8202683DBA}"/>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651125" y="3279775"/>
                        <a:ext cx="2168525"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2">
            <a:extLst>
              <a:ext uri="{FF2B5EF4-FFF2-40B4-BE49-F238E27FC236}">
                <a16:creationId xmlns:a16="http://schemas.microsoft.com/office/drawing/2014/main" id="{C6C0C188-BED7-4DA8-BD22-0B8F21736499}"/>
              </a:ext>
            </a:extLst>
          </p:cNvPr>
          <p:cNvGraphicFramePr>
            <a:graphicFrameLocks noChangeAspect="1"/>
          </p:cNvGraphicFramePr>
          <p:nvPr/>
        </p:nvGraphicFramePr>
        <p:xfrm>
          <a:off x="3017838" y="4068763"/>
          <a:ext cx="1801812" cy="296862"/>
        </p:xfrm>
        <a:graphic>
          <a:graphicData uri="http://schemas.openxmlformats.org/presentationml/2006/ole">
            <mc:AlternateContent xmlns:mc="http://schemas.openxmlformats.org/markup-compatibility/2006">
              <mc:Choice xmlns:v="urn:schemas-microsoft-com:vml" Requires="v">
                <p:oleObj spid="_x0000_s5136" name="Equation" r:id="rId26" imgW="1307880" imgH="215640" progId="Equation.DSMT4">
                  <p:embed/>
                </p:oleObj>
              </mc:Choice>
              <mc:Fallback>
                <p:oleObj name="Equation" r:id="rId26" imgW="1307880" imgH="215640" progId="Equation.DSMT4">
                  <p:embed/>
                  <p:pic>
                    <p:nvPicPr>
                      <p:cNvPr id="23" name="Object 22">
                        <a:extLst>
                          <a:ext uri="{FF2B5EF4-FFF2-40B4-BE49-F238E27FC236}">
                            <a16:creationId xmlns:a16="http://schemas.microsoft.com/office/drawing/2014/main" id="{C6C0C188-BED7-4DA8-BD22-0B8F21736499}"/>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017838" y="4068763"/>
                        <a:ext cx="180181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a:extLst>
              <a:ext uri="{FF2B5EF4-FFF2-40B4-BE49-F238E27FC236}">
                <a16:creationId xmlns:a16="http://schemas.microsoft.com/office/drawing/2014/main" id="{A78DE1FB-7F1F-41AF-8906-90A2D1C479C1}"/>
              </a:ext>
            </a:extLst>
          </p:cNvPr>
          <p:cNvGraphicFramePr>
            <a:graphicFrameLocks noChangeAspect="1"/>
          </p:cNvGraphicFramePr>
          <p:nvPr/>
        </p:nvGraphicFramePr>
        <p:xfrm>
          <a:off x="2522538" y="4670425"/>
          <a:ext cx="2205037" cy="349250"/>
        </p:xfrm>
        <a:graphic>
          <a:graphicData uri="http://schemas.openxmlformats.org/presentationml/2006/ole">
            <mc:AlternateContent xmlns:mc="http://schemas.openxmlformats.org/markup-compatibility/2006">
              <mc:Choice xmlns:v="urn:schemas-microsoft-com:vml" Requires="v">
                <p:oleObj spid="_x0000_s5137" name="Equation" r:id="rId28" imgW="1600200" imgH="253800" progId="Equation.DSMT4">
                  <p:embed/>
                </p:oleObj>
              </mc:Choice>
              <mc:Fallback>
                <p:oleObj name="Equation" r:id="rId28" imgW="1600200" imgH="253800" progId="Equation.DSMT4">
                  <p:embed/>
                  <p:pic>
                    <p:nvPicPr>
                      <p:cNvPr id="24" name="Object 23">
                        <a:extLst>
                          <a:ext uri="{FF2B5EF4-FFF2-40B4-BE49-F238E27FC236}">
                            <a16:creationId xmlns:a16="http://schemas.microsoft.com/office/drawing/2014/main" id="{A78DE1FB-7F1F-41AF-8906-90A2D1C479C1}"/>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522538" y="4670425"/>
                        <a:ext cx="2205037"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a:extLst>
              <a:ext uri="{FF2B5EF4-FFF2-40B4-BE49-F238E27FC236}">
                <a16:creationId xmlns:a16="http://schemas.microsoft.com/office/drawing/2014/main" id="{E9F477E7-95D8-491E-85A9-AEC2F31B199E}"/>
              </a:ext>
            </a:extLst>
          </p:cNvPr>
          <p:cNvGraphicFramePr>
            <a:graphicFrameLocks noChangeAspect="1"/>
          </p:cNvGraphicFramePr>
          <p:nvPr>
            <p:extLst>
              <p:ext uri="{D42A27DB-BD31-4B8C-83A1-F6EECF244321}">
                <p14:modId xmlns:p14="http://schemas.microsoft.com/office/powerpoint/2010/main" val="3452657178"/>
              </p:ext>
            </p:extLst>
          </p:nvPr>
        </p:nvGraphicFramePr>
        <p:xfrm>
          <a:off x="3190875" y="5191125"/>
          <a:ext cx="1470025" cy="279400"/>
        </p:xfrm>
        <a:graphic>
          <a:graphicData uri="http://schemas.openxmlformats.org/presentationml/2006/ole">
            <mc:AlternateContent xmlns:mc="http://schemas.openxmlformats.org/markup-compatibility/2006">
              <mc:Choice xmlns:v="urn:schemas-microsoft-com:vml" Requires="v">
                <p:oleObj spid="_x0000_s5138" name="Equation" r:id="rId30" imgW="1066680" imgH="203040" progId="Equation.DSMT4">
                  <p:embed/>
                </p:oleObj>
              </mc:Choice>
              <mc:Fallback>
                <p:oleObj name="Equation" r:id="rId30" imgW="1066680" imgH="203040" progId="Equation.DSMT4">
                  <p:embed/>
                  <p:pic>
                    <p:nvPicPr>
                      <p:cNvPr id="25" name="Object 24">
                        <a:extLst>
                          <a:ext uri="{FF2B5EF4-FFF2-40B4-BE49-F238E27FC236}">
                            <a16:creationId xmlns:a16="http://schemas.microsoft.com/office/drawing/2014/main" id="{E9F477E7-95D8-491E-85A9-AEC2F31B199E}"/>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190875" y="5191125"/>
                        <a:ext cx="14700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a:extLst>
              <a:ext uri="{FF2B5EF4-FFF2-40B4-BE49-F238E27FC236}">
                <a16:creationId xmlns:a16="http://schemas.microsoft.com/office/drawing/2014/main" id="{65BED2BE-9CF3-458B-8BBF-CF4C3F99B748}"/>
              </a:ext>
            </a:extLst>
          </p:cNvPr>
          <p:cNvGraphicFramePr>
            <a:graphicFrameLocks noChangeAspect="1"/>
          </p:cNvGraphicFramePr>
          <p:nvPr/>
        </p:nvGraphicFramePr>
        <p:xfrm>
          <a:off x="3186113" y="5562600"/>
          <a:ext cx="1487487" cy="279400"/>
        </p:xfrm>
        <a:graphic>
          <a:graphicData uri="http://schemas.openxmlformats.org/presentationml/2006/ole">
            <mc:AlternateContent xmlns:mc="http://schemas.openxmlformats.org/markup-compatibility/2006">
              <mc:Choice xmlns:v="urn:schemas-microsoft-com:vml" Requires="v">
                <p:oleObj spid="_x0000_s5139" name="Equation" r:id="rId32" imgW="1079280" imgH="203040" progId="Equation.DSMT4">
                  <p:embed/>
                </p:oleObj>
              </mc:Choice>
              <mc:Fallback>
                <p:oleObj name="Equation" r:id="rId32" imgW="1079280" imgH="203040" progId="Equation.DSMT4">
                  <p:embed/>
                  <p:pic>
                    <p:nvPicPr>
                      <p:cNvPr id="26" name="Object 25">
                        <a:extLst>
                          <a:ext uri="{FF2B5EF4-FFF2-40B4-BE49-F238E27FC236}">
                            <a16:creationId xmlns:a16="http://schemas.microsoft.com/office/drawing/2014/main" id="{65BED2BE-9CF3-458B-8BBF-CF4C3F99B748}"/>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186113" y="5562600"/>
                        <a:ext cx="14874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 name="Object 22">
            <a:extLst>
              <a:ext uri="{FF2B5EF4-FFF2-40B4-BE49-F238E27FC236}">
                <a16:creationId xmlns:a16="http://schemas.microsoft.com/office/drawing/2014/main" id="{40B137BA-2B3D-45BC-A127-1189E5173BCF}"/>
              </a:ext>
            </a:extLst>
          </p:cNvPr>
          <p:cNvGraphicFramePr>
            <a:graphicFrameLocks noChangeAspect="1"/>
          </p:cNvGraphicFramePr>
          <p:nvPr>
            <p:extLst>
              <p:ext uri="{D42A27DB-BD31-4B8C-83A1-F6EECF244321}">
                <p14:modId xmlns:p14="http://schemas.microsoft.com/office/powerpoint/2010/main" val="187825338"/>
              </p:ext>
            </p:extLst>
          </p:nvPr>
        </p:nvGraphicFramePr>
        <p:xfrm>
          <a:off x="227013" y="5045075"/>
          <a:ext cx="1958975" cy="769938"/>
        </p:xfrm>
        <a:graphic>
          <a:graphicData uri="http://schemas.openxmlformats.org/presentationml/2006/ole">
            <mc:AlternateContent xmlns:mc="http://schemas.openxmlformats.org/markup-compatibility/2006">
              <mc:Choice xmlns:v="urn:schemas-microsoft-com:vml" Requires="v">
                <p:oleObj spid="_x0000_s5140" name="Equation" r:id="rId34" imgW="1422360" imgH="558720" progId="Equation.DSMT4">
                  <p:embed/>
                </p:oleObj>
              </mc:Choice>
              <mc:Fallback>
                <p:oleObj name="Equation" r:id="rId34" imgW="1422360" imgH="558720" progId="Equation.DSMT4">
                  <p:embed/>
                  <p:pic>
                    <p:nvPicPr>
                      <p:cNvPr id="28" name="Object 22">
                        <a:extLst>
                          <a:ext uri="{FF2B5EF4-FFF2-40B4-BE49-F238E27FC236}">
                            <a16:creationId xmlns:a16="http://schemas.microsoft.com/office/drawing/2014/main" id="{40B137BA-2B3D-45BC-A127-1189E5173BCF}"/>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227013" y="5045075"/>
                        <a:ext cx="19589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2">
            <a:extLst>
              <a:ext uri="{FF2B5EF4-FFF2-40B4-BE49-F238E27FC236}">
                <a16:creationId xmlns:a16="http://schemas.microsoft.com/office/drawing/2014/main" id="{3DAF0460-66AF-4159-8F87-EBFA85FF75FE}"/>
              </a:ext>
            </a:extLst>
          </p:cNvPr>
          <p:cNvGraphicFramePr>
            <a:graphicFrameLocks noChangeAspect="1"/>
          </p:cNvGraphicFramePr>
          <p:nvPr>
            <p:extLst>
              <p:ext uri="{D42A27DB-BD31-4B8C-83A1-F6EECF244321}">
                <p14:modId xmlns:p14="http://schemas.microsoft.com/office/powerpoint/2010/main" val="1617513658"/>
              </p:ext>
            </p:extLst>
          </p:nvPr>
        </p:nvGraphicFramePr>
        <p:xfrm>
          <a:off x="236538" y="5962650"/>
          <a:ext cx="2046287" cy="698500"/>
        </p:xfrm>
        <a:graphic>
          <a:graphicData uri="http://schemas.openxmlformats.org/presentationml/2006/ole">
            <mc:AlternateContent xmlns:mc="http://schemas.openxmlformats.org/markup-compatibility/2006">
              <mc:Choice xmlns:v="urn:schemas-microsoft-com:vml" Requires="v">
                <p:oleObj spid="_x0000_s5141" name="Equation" r:id="rId36" imgW="1485720" imgH="507960" progId="Equation.DSMT4">
                  <p:embed/>
                </p:oleObj>
              </mc:Choice>
              <mc:Fallback>
                <p:oleObj name="Equation" r:id="rId36" imgW="1485720" imgH="507960" progId="Equation.DSMT4">
                  <p:embed/>
                  <p:pic>
                    <p:nvPicPr>
                      <p:cNvPr id="29" name="Object 22">
                        <a:extLst>
                          <a:ext uri="{FF2B5EF4-FFF2-40B4-BE49-F238E27FC236}">
                            <a16:creationId xmlns:a16="http://schemas.microsoft.com/office/drawing/2014/main" id="{3DAF0460-66AF-4159-8F87-EBFA85FF75FE}"/>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236538" y="5962650"/>
                        <a:ext cx="2046287"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2">
            <a:extLst>
              <a:ext uri="{FF2B5EF4-FFF2-40B4-BE49-F238E27FC236}">
                <a16:creationId xmlns:a16="http://schemas.microsoft.com/office/drawing/2014/main" id="{7EC6F193-C2B6-43F9-B8D6-2B0C7DFA07A3}"/>
              </a:ext>
            </a:extLst>
          </p:cNvPr>
          <p:cNvGraphicFramePr>
            <a:graphicFrameLocks noChangeAspect="1"/>
          </p:cNvGraphicFramePr>
          <p:nvPr>
            <p:extLst>
              <p:ext uri="{D42A27DB-BD31-4B8C-83A1-F6EECF244321}">
                <p14:modId xmlns:p14="http://schemas.microsoft.com/office/powerpoint/2010/main" val="16074560"/>
              </p:ext>
            </p:extLst>
          </p:nvPr>
        </p:nvGraphicFramePr>
        <p:xfrm>
          <a:off x="2297113" y="6173788"/>
          <a:ext cx="874712" cy="279400"/>
        </p:xfrm>
        <a:graphic>
          <a:graphicData uri="http://schemas.openxmlformats.org/presentationml/2006/ole">
            <mc:AlternateContent xmlns:mc="http://schemas.openxmlformats.org/markup-compatibility/2006">
              <mc:Choice xmlns:v="urn:schemas-microsoft-com:vml" Requires="v">
                <p:oleObj spid="_x0000_s5142" name="Equation" r:id="rId38" imgW="634680" imgH="203040" progId="Equation.DSMT4">
                  <p:embed/>
                </p:oleObj>
              </mc:Choice>
              <mc:Fallback>
                <p:oleObj name="Equation" r:id="rId38" imgW="634680" imgH="203040" progId="Equation.DSMT4">
                  <p:embed/>
                  <p:pic>
                    <p:nvPicPr>
                      <p:cNvPr id="30" name="Object 22">
                        <a:extLst>
                          <a:ext uri="{FF2B5EF4-FFF2-40B4-BE49-F238E27FC236}">
                            <a16:creationId xmlns:a16="http://schemas.microsoft.com/office/drawing/2014/main" id="{7EC6F193-C2B6-43F9-B8D6-2B0C7DFA07A3}"/>
                          </a:ext>
                        </a:extLst>
                      </p:cNvPr>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297113" y="6173788"/>
                        <a:ext cx="874712"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Text Box 20">
            <a:extLst>
              <a:ext uri="{FF2B5EF4-FFF2-40B4-BE49-F238E27FC236}">
                <a16:creationId xmlns:a16="http://schemas.microsoft.com/office/drawing/2014/main" id="{61FCEB55-FA78-4FB7-A6A5-200F56F8C61C}"/>
              </a:ext>
            </a:extLst>
          </p:cNvPr>
          <p:cNvSpPr txBox="1">
            <a:spLocks noChangeArrowheads="1"/>
          </p:cNvSpPr>
          <p:nvPr/>
        </p:nvSpPr>
        <p:spPr bwMode="auto">
          <a:xfrm>
            <a:off x="5638800" y="2530475"/>
            <a:ext cx="27066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Ambiguous case!</a:t>
            </a:r>
            <a:endParaRPr lang="en-US" altLang="en-US" sz="2200">
              <a:solidFill>
                <a:srgbClr val="FF0000"/>
              </a:solidFill>
            </a:endParaRPr>
          </a:p>
        </p:txBody>
      </p:sp>
      <p:cxnSp>
        <p:nvCxnSpPr>
          <p:cNvPr id="5" name="Straight Connector 4">
            <a:extLst>
              <a:ext uri="{FF2B5EF4-FFF2-40B4-BE49-F238E27FC236}">
                <a16:creationId xmlns:a16="http://schemas.microsoft.com/office/drawing/2014/main" id="{8764B66F-088E-4DC0-A6F4-2C403AE15AEF}"/>
              </a:ext>
            </a:extLst>
          </p:cNvPr>
          <p:cNvCxnSpPr>
            <a:cxnSpLocks/>
            <a:stCxn id="11" idx="4"/>
          </p:cNvCxnSpPr>
          <p:nvPr/>
        </p:nvCxnSpPr>
        <p:spPr>
          <a:xfrm>
            <a:off x="1171575" y="2998788"/>
            <a:ext cx="285750" cy="156051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6EFD30D8-6329-4A16-8C36-C226B980EA0E}"/>
              </a:ext>
            </a:extLst>
          </p:cNvPr>
          <p:cNvSpPr/>
          <p:nvPr/>
        </p:nvSpPr>
        <p:spPr>
          <a:xfrm rot="4757549">
            <a:off x="-275431" y="3356769"/>
            <a:ext cx="1906588" cy="1276350"/>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33" name="Object 13">
            <a:extLst>
              <a:ext uri="{FF2B5EF4-FFF2-40B4-BE49-F238E27FC236}">
                <a16:creationId xmlns:a16="http://schemas.microsoft.com/office/drawing/2014/main" id="{BDFEAC0C-7232-44AA-AD8E-4461AE8FB1E8}"/>
              </a:ext>
            </a:extLst>
          </p:cNvPr>
          <p:cNvGraphicFramePr>
            <a:graphicFrameLocks noChangeAspect="1"/>
          </p:cNvGraphicFramePr>
          <p:nvPr>
            <p:extLst>
              <p:ext uri="{D42A27DB-BD31-4B8C-83A1-F6EECF244321}">
                <p14:modId xmlns:p14="http://schemas.microsoft.com/office/powerpoint/2010/main" val="1428691994"/>
              </p:ext>
            </p:extLst>
          </p:nvPr>
        </p:nvGraphicFramePr>
        <p:xfrm>
          <a:off x="1195851" y="4479771"/>
          <a:ext cx="327025" cy="354012"/>
        </p:xfrm>
        <a:graphic>
          <a:graphicData uri="http://schemas.openxmlformats.org/presentationml/2006/ole">
            <mc:AlternateContent xmlns:mc="http://schemas.openxmlformats.org/markup-compatibility/2006">
              <mc:Choice xmlns:v="urn:schemas-microsoft-com:vml" Requires="v">
                <p:oleObj spid="_x0000_s5143" name="Equation" r:id="rId40" imgW="152280" imgH="164880" progId="Equation.DSMT4">
                  <p:embed/>
                </p:oleObj>
              </mc:Choice>
              <mc:Fallback>
                <p:oleObj name="Equation" r:id="rId40" imgW="152280" imgH="164880" progId="Equation.DSMT4">
                  <p:embed/>
                  <p:pic>
                    <p:nvPicPr>
                      <p:cNvPr id="33" name="Object 13">
                        <a:extLst>
                          <a:ext uri="{FF2B5EF4-FFF2-40B4-BE49-F238E27FC236}">
                            <a16:creationId xmlns:a16="http://schemas.microsoft.com/office/drawing/2014/main" id="{BDFEAC0C-7232-44AA-AD8E-4461AE8FB1E8}"/>
                          </a:ext>
                        </a:extLst>
                      </p:cNvPr>
                      <p:cNvPicPr>
                        <a:picLocks noChangeAspect="1" noChangeArrowheads="1"/>
                      </p:cNvPicPr>
                      <p:nvPr/>
                    </p:nvPicPr>
                    <p:blipFill>
                      <a:blip r:embed="rId41"/>
                      <a:srcRect/>
                      <a:stretch>
                        <a:fillRect/>
                      </a:stretch>
                    </p:blipFill>
                    <p:spPr bwMode="auto">
                      <a:xfrm>
                        <a:off x="1195851" y="4479771"/>
                        <a:ext cx="327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a:extLst>
              <a:ext uri="{FF2B5EF4-FFF2-40B4-BE49-F238E27FC236}">
                <a16:creationId xmlns:a16="http://schemas.microsoft.com/office/drawing/2014/main" id="{E7DC5C71-2793-44CB-B10A-EF26474B2A51}"/>
              </a:ext>
            </a:extLst>
          </p:cNvPr>
          <p:cNvGraphicFramePr>
            <a:graphicFrameLocks noChangeAspect="1"/>
          </p:cNvGraphicFramePr>
          <p:nvPr>
            <p:extLst>
              <p:ext uri="{D42A27DB-BD31-4B8C-83A1-F6EECF244321}">
                <p14:modId xmlns:p14="http://schemas.microsoft.com/office/powerpoint/2010/main" val="917156760"/>
              </p:ext>
            </p:extLst>
          </p:nvPr>
        </p:nvGraphicFramePr>
        <p:xfrm>
          <a:off x="5364049" y="3025136"/>
          <a:ext cx="2205037" cy="384175"/>
        </p:xfrm>
        <a:graphic>
          <a:graphicData uri="http://schemas.openxmlformats.org/presentationml/2006/ole">
            <mc:AlternateContent xmlns:mc="http://schemas.openxmlformats.org/markup-compatibility/2006">
              <mc:Choice xmlns:v="urn:schemas-microsoft-com:vml" Requires="v">
                <p:oleObj spid="_x0000_s5144" name="Equation" r:id="rId42" imgW="1600200" imgH="279360" progId="Equation.DSMT4">
                  <p:embed/>
                </p:oleObj>
              </mc:Choice>
              <mc:Fallback>
                <p:oleObj name="Equation" r:id="rId42" imgW="1600200" imgH="279360" progId="Equation.DSMT4">
                  <p:embed/>
                  <p:pic>
                    <p:nvPicPr>
                      <p:cNvPr id="34" name="Object 33">
                        <a:extLst>
                          <a:ext uri="{FF2B5EF4-FFF2-40B4-BE49-F238E27FC236}">
                            <a16:creationId xmlns:a16="http://schemas.microsoft.com/office/drawing/2014/main" id="{E7DC5C71-2793-44CB-B10A-EF26474B2A51}"/>
                          </a:ext>
                        </a:extLst>
                      </p:cNvPr>
                      <p:cNvPicPr>
                        <a:picLocks noChangeAspect="1" noChangeArrowheads="1"/>
                      </p:cNvPicPr>
                      <p:nvPr/>
                    </p:nvPicPr>
                    <p:blipFill>
                      <a:blip r:embed="rId43"/>
                      <a:srcRect/>
                      <a:stretch>
                        <a:fillRect/>
                      </a:stretch>
                    </p:blipFill>
                    <p:spPr bwMode="auto">
                      <a:xfrm>
                        <a:off x="5364049" y="3025136"/>
                        <a:ext cx="220503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 name="Object 35">
            <a:extLst>
              <a:ext uri="{FF2B5EF4-FFF2-40B4-BE49-F238E27FC236}">
                <a16:creationId xmlns:a16="http://schemas.microsoft.com/office/drawing/2014/main" id="{55F63AEA-152A-4B51-8FEE-AC4C636EB97D}"/>
              </a:ext>
            </a:extLst>
          </p:cNvPr>
          <p:cNvGraphicFramePr>
            <a:graphicFrameLocks noChangeAspect="1"/>
          </p:cNvGraphicFramePr>
          <p:nvPr>
            <p:extLst>
              <p:ext uri="{D42A27DB-BD31-4B8C-83A1-F6EECF244321}">
                <p14:modId xmlns:p14="http://schemas.microsoft.com/office/powerpoint/2010/main" val="62806203"/>
              </p:ext>
            </p:extLst>
          </p:nvPr>
        </p:nvGraphicFramePr>
        <p:xfrm>
          <a:off x="5364049" y="3456927"/>
          <a:ext cx="1679575" cy="384175"/>
        </p:xfrm>
        <a:graphic>
          <a:graphicData uri="http://schemas.openxmlformats.org/presentationml/2006/ole">
            <mc:AlternateContent xmlns:mc="http://schemas.openxmlformats.org/markup-compatibility/2006">
              <mc:Choice xmlns:v="urn:schemas-microsoft-com:vml" Requires="v">
                <p:oleObj spid="_x0000_s5145" name="Equation" r:id="rId44" imgW="1218960" imgH="279360" progId="Equation.DSMT4">
                  <p:embed/>
                </p:oleObj>
              </mc:Choice>
              <mc:Fallback>
                <p:oleObj name="Equation" r:id="rId44" imgW="1218960" imgH="279360" progId="Equation.DSMT4">
                  <p:embed/>
                  <p:pic>
                    <p:nvPicPr>
                      <p:cNvPr id="36" name="Object 35">
                        <a:extLst>
                          <a:ext uri="{FF2B5EF4-FFF2-40B4-BE49-F238E27FC236}">
                            <a16:creationId xmlns:a16="http://schemas.microsoft.com/office/drawing/2014/main" id="{55F63AEA-152A-4B51-8FEE-AC4C636EB97D}"/>
                          </a:ext>
                        </a:extLst>
                      </p:cNvPr>
                      <p:cNvPicPr>
                        <a:picLocks noChangeAspect="1" noChangeArrowheads="1"/>
                      </p:cNvPicPr>
                      <p:nvPr/>
                    </p:nvPicPr>
                    <p:blipFill>
                      <a:blip r:embed="rId45"/>
                      <a:srcRect/>
                      <a:stretch>
                        <a:fillRect/>
                      </a:stretch>
                    </p:blipFill>
                    <p:spPr bwMode="auto">
                      <a:xfrm>
                        <a:off x="5364049" y="3456927"/>
                        <a:ext cx="167957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 name="Object 36">
            <a:extLst>
              <a:ext uri="{FF2B5EF4-FFF2-40B4-BE49-F238E27FC236}">
                <a16:creationId xmlns:a16="http://schemas.microsoft.com/office/drawing/2014/main" id="{E6D2F350-1C92-4505-97BE-EB105EFF0052}"/>
              </a:ext>
            </a:extLst>
          </p:cNvPr>
          <p:cNvGraphicFramePr>
            <a:graphicFrameLocks noChangeAspect="1"/>
          </p:cNvGraphicFramePr>
          <p:nvPr>
            <p:extLst>
              <p:ext uri="{D42A27DB-BD31-4B8C-83A1-F6EECF244321}">
                <p14:modId xmlns:p14="http://schemas.microsoft.com/office/powerpoint/2010/main" val="1940545090"/>
              </p:ext>
            </p:extLst>
          </p:nvPr>
        </p:nvGraphicFramePr>
        <p:xfrm>
          <a:off x="5364049" y="3955201"/>
          <a:ext cx="2833688" cy="384175"/>
        </p:xfrm>
        <a:graphic>
          <a:graphicData uri="http://schemas.openxmlformats.org/presentationml/2006/ole">
            <mc:AlternateContent xmlns:mc="http://schemas.openxmlformats.org/markup-compatibility/2006">
              <mc:Choice xmlns:v="urn:schemas-microsoft-com:vml" Requires="v">
                <p:oleObj spid="_x0000_s5146" name="Equation" r:id="rId46" imgW="2057400" imgH="279360" progId="Equation.DSMT4">
                  <p:embed/>
                </p:oleObj>
              </mc:Choice>
              <mc:Fallback>
                <p:oleObj name="Equation" r:id="rId46" imgW="2057400" imgH="279360" progId="Equation.DSMT4">
                  <p:embed/>
                  <p:pic>
                    <p:nvPicPr>
                      <p:cNvPr id="37" name="Object 36">
                        <a:extLst>
                          <a:ext uri="{FF2B5EF4-FFF2-40B4-BE49-F238E27FC236}">
                            <a16:creationId xmlns:a16="http://schemas.microsoft.com/office/drawing/2014/main" id="{E6D2F350-1C92-4505-97BE-EB105EFF0052}"/>
                          </a:ext>
                        </a:extLst>
                      </p:cNvPr>
                      <p:cNvPicPr>
                        <a:picLocks noChangeAspect="1" noChangeArrowheads="1"/>
                      </p:cNvPicPr>
                      <p:nvPr/>
                    </p:nvPicPr>
                    <p:blipFill>
                      <a:blip r:embed="rId47"/>
                      <a:srcRect/>
                      <a:stretch>
                        <a:fillRect/>
                      </a:stretch>
                    </p:blipFill>
                    <p:spPr bwMode="auto">
                      <a:xfrm>
                        <a:off x="5364049" y="3955201"/>
                        <a:ext cx="2833688"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 name="Object 37">
            <a:extLst>
              <a:ext uri="{FF2B5EF4-FFF2-40B4-BE49-F238E27FC236}">
                <a16:creationId xmlns:a16="http://schemas.microsoft.com/office/drawing/2014/main" id="{F6B9D2F1-454B-427C-A31C-00D2FA149845}"/>
              </a:ext>
            </a:extLst>
          </p:cNvPr>
          <p:cNvGraphicFramePr>
            <a:graphicFrameLocks noChangeAspect="1"/>
          </p:cNvGraphicFramePr>
          <p:nvPr>
            <p:extLst>
              <p:ext uri="{D42A27DB-BD31-4B8C-83A1-F6EECF244321}">
                <p14:modId xmlns:p14="http://schemas.microsoft.com/office/powerpoint/2010/main" val="2413282700"/>
              </p:ext>
            </p:extLst>
          </p:nvPr>
        </p:nvGraphicFramePr>
        <p:xfrm>
          <a:off x="5362915" y="4407715"/>
          <a:ext cx="1522413" cy="384175"/>
        </p:xfrm>
        <a:graphic>
          <a:graphicData uri="http://schemas.openxmlformats.org/presentationml/2006/ole">
            <mc:AlternateContent xmlns:mc="http://schemas.openxmlformats.org/markup-compatibility/2006">
              <mc:Choice xmlns:v="urn:schemas-microsoft-com:vml" Requires="v">
                <p:oleObj spid="_x0000_s5147" name="Equation" r:id="rId48" imgW="1104840" imgH="279360" progId="Equation.DSMT4">
                  <p:embed/>
                </p:oleObj>
              </mc:Choice>
              <mc:Fallback>
                <p:oleObj name="Equation" r:id="rId48" imgW="1104840" imgH="279360" progId="Equation.DSMT4">
                  <p:embed/>
                  <p:pic>
                    <p:nvPicPr>
                      <p:cNvPr id="38" name="Object 37">
                        <a:extLst>
                          <a:ext uri="{FF2B5EF4-FFF2-40B4-BE49-F238E27FC236}">
                            <a16:creationId xmlns:a16="http://schemas.microsoft.com/office/drawing/2014/main" id="{F6B9D2F1-454B-427C-A31C-00D2FA149845}"/>
                          </a:ext>
                        </a:extLst>
                      </p:cNvPr>
                      <p:cNvPicPr>
                        <a:picLocks noChangeAspect="1" noChangeArrowheads="1"/>
                      </p:cNvPicPr>
                      <p:nvPr/>
                    </p:nvPicPr>
                    <p:blipFill>
                      <a:blip r:embed="rId49"/>
                      <a:srcRect/>
                      <a:stretch>
                        <a:fillRect/>
                      </a:stretch>
                    </p:blipFill>
                    <p:spPr bwMode="auto">
                      <a:xfrm>
                        <a:off x="5362915" y="4407715"/>
                        <a:ext cx="152241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22">
            <a:extLst>
              <a:ext uri="{FF2B5EF4-FFF2-40B4-BE49-F238E27FC236}">
                <a16:creationId xmlns:a16="http://schemas.microsoft.com/office/drawing/2014/main" id="{87CA0488-CF8D-4BF3-8DA3-686FB21E9521}"/>
              </a:ext>
            </a:extLst>
          </p:cNvPr>
          <p:cNvGraphicFramePr>
            <a:graphicFrameLocks noChangeAspect="1"/>
          </p:cNvGraphicFramePr>
          <p:nvPr>
            <p:extLst>
              <p:ext uri="{D42A27DB-BD31-4B8C-83A1-F6EECF244321}">
                <p14:modId xmlns:p14="http://schemas.microsoft.com/office/powerpoint/2010/main" val="3154947541"/>
              </p:ext>
            </p:extLst>
          </p:nvPr>
        </p:nvGraphicFramePr>
        <p:xfrm>
          <a:off x="5362915" y="4809157"/>
          <a:ext cx="1958975" cy="769938"/>
        </p:xfrm>
        <a:graphic>
          <a:graphicData uri="http://schemas.openxmlformats.org/presentationml/2006/ole">
            <mc:AlternateContent xmlns:mc="http://schemas.openxmlformats.org/markup-compatibility/2006">
              <mc:Choice xmlns:v="urn:schemas-microsoft-com:vml" Requires="v">
                <p:oleObj spid="_x0000_s5148" name="Equation" r:id="rId34" imgW="1422360" imgH="558720" progId="Equation.DSMT4">
                  <p:embed/>
                </p:oleObj>
              </mc:Choice>
              <mc:Fallback>
                <p:oleObj name="Equation" r:id="rId34" imgW="1422360" imgH="558720" progId="Equation.DSMT4">
                  <p:embed/>
                  <p:pic>
                    <p:nvPicPr>
                      <p:cNvPr id="39" name="Object 22">
                        <a:extLst>
                          <a:ext uri="{FF2B5EF4-FFF2-40B4-BE49-F238E27FC236}">
                            <a16:creationId xmlns:a16="http://schemas.microsoft.com/office/drawing/2014/main" id="{87CA0488-CF8D-4BF3-8DA3-686FB21E9521}"/>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362915" y="4809157"/>
                        <a:ext cx="19589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Object 22">
            <a:extLst>
              <a:ext uri="{FF2B5EF4-FFF2-40B4-BE49-F238E27FC236}">
                <a16:creationId xmlns:a16="http://schemas.microsoft.com/office/drawing/2014/main" id="{64D5133B-041F-4AD9-8C1B-E418879BD5AA}"/>
              </a:ext>
            </a:extLst>
          </p:cNvPr>
          <p:cNvGraphicFramePr>
            <a:graphicFrameLocks noChangeAspect="1"/>
          </p:cNvGraphicFramePr>
          <p:nvPr>
            <p:extLst>
              <p:ext uri="{D42A27DB-BD31-4B8C-83A1-F6EECF244321}">
                <p14:modId xmlns:p14="http://schemas.microsoft.com/office/powerpoint/2010/main" val="255735108"/>
              </p:ext>
            </p:extLst>
          </p:nvPr>
        </p:nvGraphicFramePr>
        <p:xfrm>
          <a:off x="4831887" y="5666757"/>
          <a:ext cx="2011362" cy="698500"/>
        </p:xfrm>
        <a:graphic>
          <a:graphicData uri="http://schemas.openxmlformats.org/presentationml/2006/ole">
            <mc:AlternateContent xmlns:mc="http://schemas.openxmlformats.org/markup-compatibility/2006">
              <mc:Choice xmlns:v="urn:schemas-microsoft-com:vml" Requires="v">
                <p:oleObj spid="_x0000_s5149" name="Equation" r:id="rId50" imgW="1460160" imgH="507960" progId="Equation.DSMT4">
                  <p:embed/>
                </p:oleObj>
              </mc:Choice>
              <mc:Fallback>
                <p:oleObj name="Equation" r:id="rId50" imgW="1460160" imgH="507960" progId="Equation.DSMT4">
                  <p:embed/>
                  <p:pic>
                    <p:nvPicPr>
                      <p:cNvPr id="41" name="Object 22">
                        <a:extLst>
                          <a:ext uri="{FF2B5EF4-FFF2-40B4-BE49-F238E27FC236}">
                            <a16:creationId xmlns:a16="http://schemas.microsoft.com/office/drawing/2014/main" id="{64D5133B-041F-4AD9-8C1B-E418879BD5AA}"/>
                          </a:ext>
                        </a:extLst>
                      </p:cNvPr>
                      <p:cNvPicPr>
                        <a:picLocks noChangeAspect="1" noChangeArrowheads="1"/>
                      </p:cNvPicPr>
                      <p:nvPr/>
                    </p:nvPicPr>
                    <p:blipFill>
                      <a:blip r:embed="rId51"/>
                      <a:srcRect/>
                      <a:stretch>
                        <a:fillRect/>
                      </a:stretch>
                    </p:blipFill>
                    <p:spPr bwMode="auto">
                      <a:xfrm>
                        <a:off x="4831887" y="5666757"/>
                        <a:ext cx="2011362"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Object 22">
            <a:extLst>
              <a:ext uri="{FF2B5EF4-FFF2-40B4-BE49-F238E27FC236}">
                <a16:creationId xmlns:a16="http://schemas.microsoft.com/office/drawing/2014/main" id="{C31B5D42-7C7C-462F-BC71-4A4F97D6B895}"/>
              </a:ext>
            </a:extLst>
          </p:cNvPr>
          <p:cNvGraphicFramePr>
            <a:graphicFrameLocks noChangeAspect="1"/>
          </p:cNvGraphicFramePr>
          <p:nvPr>
            <p:extLst>
              <p:ext uri="{D42A27DB-BD31-4B8C-83A1-F6EECF244321}">
                <p14:modId xmlns:p14="http://schemas.microsoft.com/office/powerpoint/2010/main" val="2694660477"/>
              </p:ext>
            </p:extLst>
          </p:nvPr>
        </p:nvGraphicFramePr>
        <p:xfrm>
          <a:off x="6838789" y="5901084"/>
          <a:ext cx="892175" cy="279400"/>
        </p:xfrm>
        <a:graphic>
          <a:graphicData uri="http://schemas.openxmlformats.org/presentationml/2006/ole">
            <mc:AlternateContent xmlns:mc="http://schemas.openxmlformats.org/markup-compatibility/2006">
              <mc:Choice xmlns:v="urn:schemas-microsoft-com:vml" Requires="v">
                <p:oleObj spid="_x0000_s5150" name="Equation" r:id="rId52" imgW="647640" imgH="203040" progId="Equation.DSMT4">
                  <p:embed/>
                </p:oleObj>
              </mc:Choice>
              <mc:Fallback>
                <p:oleObj name="Equation" r:id="rId52" imgW="647640" imgH="203040" progId="Equation.DSMT4">
                  <p:embed/>
                  <p:pic>
                    <p:nvPicPr>
                      <p:cNvPr id="42" name="Object 22">
                        <a:extLst>
                          <a:ext uri="{FF2B5EF4-FFF2-40B4-BE49-F238E27FC236}">
                            <a16:creationId xmlns:a16="http://schemas.microsoft.com/office/drawing/2014/main" id="{C31B5D42-7C7C-462F-BC71-4A4F97D6B895}"/>
                          </a:ext>
                        </a:extLst>
                      </p:cNvPr>
                      <p:cNvPicPr>
                        <a:picLocks noChangeAspect="1" noChangeArrowheads="1"/>
                      </p:cNvPicPr>
                      <p:nvPr/>
                    </p:nvPicPr>
                    <p:blipFill>
                      <a:blip r:embed="rId53"/>
                      <a:srcRect/>
                      <a:stretch>
                        <a:fillRect/>
                      </a:stretch>
                    </p:blipFill>
                    <p:spPr bwMode="auto">
                      <a:xfrm>
                        <a:off x="6838789" y="5901084"/>
                        <a:ext cx="8921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 name="Rectangle 42">
            <a:extLst>
              <a:ext uri="{FF2B5EF4-FFF2-40B4-BE49-F238E27FC236}">
                <a16:creationId xmlns:a16="http://schemas.microsoft.com/office/drawing/2014/main" id="{339ACACA-B440-49A7-83EF-07802269F984}"/>
              </a:ext>
            </a:extLst>
          </p:cNvPr>
          <p:cNvSpPr/>
          <p:nvPr/>
        </p:nvSpPr>
        <p:spPr>
          <a:xfrm>
            <a:off x="3115605" y="5138443"/>
            <a:ext cx="1569684" cy="33177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Rectangle 43">
            <a:extLst>
              <a:ext uri="{FF2B5EF4-FFF2-40B4-BE49-F238E27FC236}">
                <a16:creationId xmlns:a16="http://schemas.microsoft.com/office/drawing/2014/main" id="{9E04802E-43C2-4FAD-A4A7-29A799F4203E}"/>
              </a:ext>
            </a:extLst>
          </p:cNvPr>
          <p:cNvSpPr/>
          <p:nvPr/>
        </p:nvSpPr>
        <p:spPr>
          <a:xfrm>
            <a:off x="3122349" y="5525511"/>
            <a:ext cx="1569684" cy="33177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a:extLst>
              <a:ext uri="{FF2B5EF4-FFF2-40B4-BE49-F238E27FC236}">
                <a16:creationId xmlns:a16="http://schemas.microsoft.com/office/drawing/2014/main" id="{8382AE39-A9DD-4622-A13F-C05CDCEE308C}"/>
              </a:ext>
            </a:extLst>
          </p:cNvPr>
          <p:cNvSpPr/>
          <p:nvPr/>
        </p:nvSpPr>
        <p:spPr>
          <a:xfrm>
            <a:off x="212725" y="6106787"/>
            <a:ext cx="2956664" cy="42031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Rectangle 48">
            <a:extLst>
              <a:ext uri="{FF2B5EF4-FFF2-40B4-BE49-F238E27FC236}">
                <a16:creationId xmlns:a16="http://schemas.microsoft.com/office/drawing/2014/main" id="{A798C1C3-626B-4780-AC5B-996295764D6D}"/>
              </a:ext>
            </a:extLst>
          </p:cNvPr>
          <p:cNvSpPr/>
          <p:nvPr/>
        </p:nvSpPr>
        <p:spPr>
          <a:xfrm>
            <a:off x="5283275" y="3444959"/>
            <a:ext cx="1845807" cy="37294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Rectangle 49">
            <a:extLst>
              <a:ext uri="{FF2B5EF4-FFF2-40B4-BE49-F238E27FC236}">
                <a16:creationId xmlns:a16="http://schemas.microsoft.com/office/drawing/2014/main" id="{A99F6306-006A-421C-9052-73E4F11D3DF7}"/>
              </a:ext>
            </a:extLst>
          </p:cNvPr>
          <p:cNvSpPr/>
          <p:nvPr/>
        </p:nvSpPr>
        <p:spPr>
          <a:xfrm>
            <a:off x="5191580" y="4390871"/>
            <a:ext cx="1845807" cy="37294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1" name="Rectangle 50">
            <a:extLst>
              <a:ext uri="{FF2B5EF4-FFF2-40B4-BE49-F238E27FC236}">
                <a16:creationId xmlns:a16="http://schemas.microsoft.com/office/drawing/2014/main" id="{5BC68C0B-0AE3-4248-B1EA-CBFE572E3976}"/>
              </a:ext>
            </a:extLst>
          </p:cNvPr>
          <p:cNvSpPr/>
          <p:nvPr/>
        </p:nvSpPr>
        <p:spPr>
          <a:xfrm>
            <a:off x="4747705" y="5844106"/>
            <a:ext cx="3077293" cy="38417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par>
                          <p:cTn id="18" fill="hold" nodeType="afterGroup">
                            <p:stCondLst>
                              <p:cond delay="500"/>
                            </p:stCondLst>
                            <p:childTnLst>
                              <p:par>
                                <p:cTn id="19" presetID="8" presetClass="emph" presetSubtype="0" fill="hold" grpId="1" nodeType="afterEffect">
                                  <p:stCondLst>
                                    <p:cond delay="0"/>
                                  </p:stCondLst>
                                  <p:childTnLst>
                                    <p:animRot by="-8280000">
                                      <p:cBhvr>
                                        <p:cTn id="20" dur="2000" fill="hold"/>
                                        <p:tgtEl>
                                          <p:spTgt spid="20"/>
                                        </p:tgtEl>
                                        <p:attrNameLst>
                                          <p:attrName>r</p:attrName>
                                        </p:attrNameLst>
                                      </p:cBhvr>
                                    </p:animRot>
                                  </p:childTnLst>
                                </p:cTn>
                              </p:par>
                            </p:childTnLst>
                          </p:cTn>
                        </p:par>
                        <p:par>
                          <p:cTn id="21" fill="hold" nodeType="afterGroup">
                            <p:stCondLst>
                              <p:cond delay="2500"/>
                            </p:stCondLst>
                            <p:childTnLst>
                              <p:par>
                                <p:cTn id="22" presetID="1" presetClass="exit" presetSubtype="0" fill="hold" grpId="2" nodeType="afterEffect">
                                  <p:stCondLst>
                                    <p:cond delay="0"/>
                                  </p:stCondLst>
                                  <p:childTnLst>
                                    <p:set>
                                      <p:cBhvr>
                                        <p:cTn id="23" dur="1" fill="hold">
                                          <p:stCondLst>
                                            <p:cond delay="0"/>
                                          </p:stCondLst>
                                        </p:cTn>
                                        <p:tgtEl>
                                          <p:spTgt spid="20"/>
                                        </p:tgtEl>
                                        <p:attrNameLst>
                                          <p:attrName>style.visibility</p:attrName>
                                        </p:attrNameLst>
                                      </p:cBhvr>
                                      <p:to>
                                        <p:strVal val="hidden"/>
                                      </p:to>
                                    </p:set>
                                  </p:childTnLst>
                                </p:cTn>
                              </p:par>
                            </p:childTnLst>
                          </p:cTn>
                        </p:par>
                        <p:par>
                          <p:cTn id="24" fill="hold" nodeType="afterGroup">
                            <p:stCondLst>
                              <p:cond delay="2500"/>
                            </p:stCondLst>
                            <p:childTnLst>
                              <p:par>
                                <p:cTn id="25" presetID="10" presetClass="entr" presetSubtype="0" fill="hold" nodeType="afterEffect">
                                  <p:stCondLst>
                                    <p:cond delay="0"/>
                                  </p:stCondLst>
                                  <p:childTnLst>
                                    <p:set>
                                      <p:cBhvr>
                                        <p:cTn id="26" dur="1" fill="hold">
                                          <p:stCondLst>
                                            <p:cond delay="0"/>
                                          </p:stCondLst>
                                        </p:cTn>
                                        <p:tgtEl>
                                          <p:spTgt spid="19467"/>
                                        </p:tgtEl>
                                        <p:attrNameLst>
                                          <p:attrName>style.visibility</p:attrName>
                                        </p:attrNameLst>
                                      </p:cBhvr>
                                      <p:to>
                                        <p:strVal val="visible"/>
                                      </p:to>
                                    </p:set>
                                    <p:animEffect transition="in" filter="fade">
                                      <p:cBhvr>
                                        <p:cTn id="27" dur="500"/>
                                        <p:tgtEl>
                                          <p:spTgt spid="19467"/>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par>
                                <p:cTn id="30" presetID="10" presetClass="entr" presetSubtype="0" fill="hold" nodeType="withEffect">
                                  <p:stCondLst>
                                    <p:cond delay="0"/>
                                  </p:stCondLst>
                                  <p:childTnLst>
                                    <p:set>
                                      <p:cBhvr>
                                        <p:cTn id="31" dur="1" fill="hold">
                                          <p:stCondLst>
                                            <p:cond delay="0"/>
                                          </p:stCondLst>
                                        </p:cTn>
                                        <p:tgtEl>
                                          <p:spTgt spid="19468"/>
                                        </p:tgtEl>
                                        <p:attrNameLst>
                                          <p:attrName>style.visibility</p:attrName>
                                        </p:attrNameLst>
                                      </p:cBhvr>
                                      <p:to>
                                        <p:strVal val="visible"/>
                                      </p:to>
                                    </p:set>
                                    <p:animEffect transition="in" filter="fade">
                                      <p:cBhvr>
                                        <p:cTn id="32" dur="500"/>
                                        <p:tgtEl>
                                          <p:spTgt spid="19468"/>
                                        </p:tgtEl>
                                      </p:cBhvr>
                                    </p:animEffect>
                                  </p:childTnLst>
                                </p:cTn>
                              </p:par>
                              <p:par>
                                <p:cTn id="33" presetID="10" presetClass="entr" presetSubtype="0" fill="hold" nodeType="withEffect">
                                  <p:stCondLst>
                                    <p:cond delay="0"/>
                                  </p:stCondLst>
                                  <p:childTnLst>
                                    <p:set>
                                      <p:cBhvr>
                                        <p:cTn id="34" dur="1" fill="hold">
                                          <p:stCondLst>
                                            <p:cond delay="0"/>
                                          </p:stCondLst>
                                        </p:cTn>
                                        <p:tgtEl>
                                          <p:spTgt spid="19469"/>
                                        </p:tgtEl>
                                        <p:attrNameLst>
                                          <p:attrName>style.visibility</p:attrName>
                                        </p:attrNameLst>
                                      </p:cBhvr>
                                      <p:to>
                                        <p:strVal val="visible"/>
                                      </p:to>
                                    </p:set>
                                    <p:animEffect transition="in" filter="fade">
                                      <p:cBhvr>
                                        <p:cTn id="35" dur="500"/>
                                        <p:tgtEl>
                                          <p:spTgt spid="19469"/>
                                        </p:tgtEl>
                                      </p:cBhvr>
                                    </p:animEffect>
                                  </p:childTnLst>
                                </p:cTn>
                              </p:par>
                              <p:par>
                                <p:cTn id="36" presetID="10" presetClass="entr" presetSubtype="0" fill="hold" nodeType="withEffect">
                                  <p:stCondLst>
                                    <p:cond delay="0"/>
                                  </p:stCondLst>
                                  <p:childTnLst>
                                    <p:set>
                                      <p:cBhvr>
                                        <p:cTn id="37" dur="1" fill="hold">
                                          <p:stCondLst>
                                            <p:cond delay="0"/>
                                          </p:stCondLst>
                                        </p:cTn>
                                        <p:tgtEl>
                                          <p:spTgt spid="19470"/>
                                        </p:tgtEl>
                                        <p:attrNameLst>
                                          <p:attrName>style.visibility</p:attrName>
                                        </p:attrNameLst>
                                      </p:cBhvr>
                                      <p:to>
                                        <p:strVal val="visible"/>
                                      </p:to>
                                    </p:set>
                                    <p:animEffect transition="in" filter="fade">
                                      <p:cBhvr>
                                        <p:cTn id="38" dur="500"/>
                                        <p:tgtEl>
                                          <p:spTgt spid="19470"/>
                                        </p:tgtEl>
                                      </p:cBhvr>
                                    </p:animEffect>
                                  </p:childTnLst>
                                </p:cTn>
                              </p:par>
                              <p:par>
                                <p:cTn id="39" presetID="10" presetClass="entr" presetSubtype="0" fill="hold" nodeType="withEffect">
                                  <p:stCondLst>
                                    <p:cond delay="0"/>
                                  </p:stCondLst>
                                  <p:childTnLst>
                                    <p:set>
                                      <p:cBhvr>
                                        <p:cTn id="40" dur="1" fill="hold">
                                          <p:stCondLst>
                                            <p:cond delay="0"/>
                                          </p:stCondLst>
                                        </p:cTn>
                                        <p:tgtEl>
                                          <p:spTgt spid="19471"/>
                                        </p:tgtEl>
                                        <p:attrNameLst>
                                          <p:attrName>style.visibility</p:attrName>
                                        </p:attrNameLst>
                                      </p:cBhvr>
                                      <p:to>
                                        <p:strVal val="visible"/>
                                      </p:to>
                                    </p:set>
                                    <p:animEffect transition="in" filter="fade">
                                      <p:cBhvr>
                                        <p:cTn id="41" dur="500"/>
                                        <p:tgtEl>
                                          <p:spTgt spid="19471"/>
                                        </p:tgtEl>
                                      </p:cBhvr>
                                    </p:animEffect>
                                  </p:childTnLst>
                                </p:cTn>
                              </p:par>
                              <p:par>
                                <p:cTn id="42" presetID="10" presetClass="entr" presetSubtype="0" fill="hold" nodeType="withEffect">
                                  <p:stCondLst>
                                    <p:cond delay="0"/>
                                  </p:stCondLst>
                                  <p:childTnLst>
                                    <p:set>
                                      <p:cBhvr>
                                        <p:cTn id="43" dur="1" fill="hold">
                                          <p:stCondLst>
                                            <p:cond delay="0"/>
                                          </p:stCondLst>
                                        </p:cTn>
                                        <p:tgtEl>
                                          <p:spTgt spid="19472"/>
                                        </p:tgtEl>
                                        <p:attrNameLst>
                                          <p:attrName>style.visibility</p:attrName>
                                        </p:attrNameLst>
                                      </p:cBhvr>
                                      <p:to>
                                        <p:strVal val="visible"/>
                                      </p:to>
                                    </p:set>
                                    <p:animEffect transition="in" filter="fade">
                                      <p:cBhvr>
                                        <p:cTn id="44" dur="500"/>
                                        <p:tgtEl>
                                          <p:spTgt spid="1947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fade">
                                      <p:cBhvr>
                                        <p:cTn id="72" dur="500"/>
                                        <p:tgtEl>
                                          <p:spTgt spid="2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500"/>
                                        <p:tgtEl>
                                          <p:spTgt spid="2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fade">
                                      <p:cBhvr>
                                        <p:cTn id="87" dur="500"/>
                                        <p:tgtEl>
                                          <p:spTgt spid="2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500"/>
                                        <p:tgtEl>
                                          <p:spTgt spid="3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nodeType="clickEffect">
                                  <p:stCondLst>
                                    <p:cond delay="0"/>
                                  </p:stCondLst>
                                  <p:childTnLst>
                                    <p:set>
                                      <p:cBhvr>
                                        <p:cTn id="101" dur="1" fill="hold">
                                          <p:stCondLst>
                                            <p:cond delay="0"/>
                                          </p:stCondLst>
                                        </p:cTn>
                                        <p:tgtEl>
                                          <p:spTgt spid="5"/>
                                        </p:tgtEl>
                                        <p:attrNameLst>
                                          <p:attrName>style.visibility</p:attrName>
                                        </p:attrNameLst>
                                      </p:cBhvr>
                                      <p:to>
                                        <p:strVal val="visible"/>
                                      </p:to>
                                    </p:set>
                                    <p:animEffect transition="in" filter="fade">
                                      <p:cBhvr>
                                        <p:cTn id="102" dur="500"/>
                                        <p:tgtEl>
                                          <p:spTgt spid="5"/>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500"/>
                                        <p:tgtEl>
                                          <p:spTgt spid="35"/>
                                        </p:tgtEl>
                                      </p:cBhvr>
                                    </p:animEffect>
                                  </p:childTnLst>
                                </p:cTn>
                              </p:par>
                              <p:par>
                                <p:cTn id="106" presetID="10" presetClass="entr" presetSubtype="0" fill="hold" nodeType="with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500"/>
                                        <p:tgtEl>
                                          <p:spTgt spid="33"/>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34"/>
                                        </p:tgtEl>
                                        <p:attrNameLst>
                                          <p:attrName>style.visibility</p:attrName>
                                        </p:attrNameLst>
                                      </p:cBhvr>
                                      <p:to>
                                        <p:strVal val="visible"/>
                                      </p:to>
                                    </p:set>
                                    <p:animEffect transition="in" filter="fade">
                                      <p:cBhvr>
                                        <p:cTn id="113" dur="500"/>
                                        <p:tgtEl>
                                          <p:spTgt spid="34"/>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nodeType="click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fade">
                                      <p:cBhvr>
                                        <p:cTn id="118" dur="500"/>
                                        <p:tgtEl>
                                          <p:spTgt spid="36"/>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37"/>
                                        </p:tgtEl>
                                        <p:attrNameLst>
                                          <p:attrName>style.visibility</p:attrName>
                                        </p:attrNameLst>
                                      </p:cBhvr>
                                      <p:to>
                                        <p:strVal val="visible"/>
                                      </p:to>
                                    </p:set>
                                    <p:animEffect transition="in" filter="fade">
                                      <p:cBhvr>
                                        <p:cTn id="123" dur="500"/>
                                        <p:tgtEl>
                                          <p:spTgt spid="37"/>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nodeType="clickEffect">
                                  <p:stCondLst>
                                    <p:cond delay="0"/>
                                  </p:stCondLst>
                                  <p:childTnLst>
                                    <p:set>
                                      <p:cBhvr>
                                        <p:cTn id="127" dur="1" fill="hold">
                                          <p:stCondLst>
                                            <p:cond delay="0"/>
                                          </p:stCondLst>
                                        </p:cTn>
                                        <p:tgtEl>
                                          <p:spTgt spid="38"/>
                                        </p:tgtEl>
                                        <p:attrNameLst>
                                          <p:attrName>style.visibility</p:attrName>
                                        </p:attrNameLst>
                                      </p:cBhvr>
                                      <p:to>
                                        <p:strVal val="visible"/>
                                      </p:to>
                                    </p:set>
                                    <p:animEffect transition="in" filter="fade">
                                      <p:cBhvr>
                                        <p:cTn id="128" dur="500"/>
                                        <p:tgtEl>
                                          <p:spTgt spid="38"/>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39"/>
                                        </p:tgtEl>
                                        <p:attrNameLst>
                                          <p:attrName>style.visibility</p:attrName>
                                        </p:attrNameLst>
                                      </p:cBhvr>
                                      <p:to>
                                        <p:strVal val="visible"/>
                                      </p:to>
                                    </p:set>
                                    <p:animEffect transition="in" filter="fade">
                                      <p:cBhvr>
                                        <p:cTn id="133" dur="500"/>
                                        <p:tgtEl>
                                          <p:spTgt spid="39"/>
                                        </p:tgtEl>
                                      </p:cBhvr>
                                    </p:animEffect>
                                  </p:childTnLst>
                                </p:cTn>
                              </p:par>
                            </p:childTnLst>
                          </p:cTn>
                        </p:par>
                      </p:childTnLst>
                    </p:cTn>
                  </p:par>
                  <p:par>
                    <p:cTn id="134" fill="hold">
                      <p:stCondLst>
                        <p:cond delay="indefinite"/>
                      </p:stCondLst>
                      <p:childTnLst>
                        <p:par>
                          <p:cTn id="135" fill="hold">
                            <p:stCondLst>
                              <p:cond delay="0"/>
                            </p:stCondLst>
                            <p:childTnLst>
                              <p:par>
                                <p:cTn id="136" presetID="10" presetClass="entr" presetSubtype="0" fill="hold" nodeType="clickEffect">
                                  <p:stCondLst>
                                    <p:cond delay="0"/>
                                  </p:stCondLst>
                                  <p:childTnLst>
                                    <p:set>
                                      <p:cBhvr>
                                        <p:cTn id="137" dur="1" fill="hold">
                                          <p:stCondLst>
                                            <p:cond delay="0"/>
                                          </p:stCondLst>
                                        </p:cTn>
                                        <p:tgtEl>
                                          <p:spTgt spid="41"/>
                                        </p:tgtEl>
                                        <p:attrNameLst>
                                          <p:attrName>style.visibility</p:attrName>
                                        </p:attrNameLst>
                                      </p:cBhvr>
                                      <p:to>
                                        <p:strVal val="visible"/>
                                      </p:to>
                                    </p:set>
                                    <p:animEffect transition="in" filter="fade">
                                      <p:cBhvr>
                                        <p:cTn id="138" dur="500"/>
                                        <p:tgtEl>
                                          <p:spTgt spid="41"/>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nodeType="clickEffect">
                                  <p:stCondLst>
                                    <p:cond delay="0"/>
                                  </p:stCondLst>
                                  <p:childTnLst>
                                    <p:set>
                                      <p:cBhvr>
                                        <p:cTn id="142" dur="1" fill="hold">
                                          <p:stCondLst>
                                            <p:cond delay="0"/>
                                          </p:stCondLst>
                                        </p:cTn>
                                        <p:tgtEl>
                                          <p:spTgt spid="42"/>
                                        </p:tgtEl>
                                        <p:attrNameLst>
                                          <p:attrName>style.visibility</p:attrName>
                                        </p:attrNameLst>
                                      </p:cBhvr>
                                      <p:to>
                                        <p:strVal val="visible"/>
                                      </p:to>
                                    </p:set>
                                    <p:animEffect transition="in" filter="fade">
                                      <p:cBhvr>
                                        <p:cTn id="143" dur="500"/>
                                        <p:tgtEl>
                                          <p:spTgt spid="42"/>
                                        </p:tgtEl>
                                      </p:cBhvr>
                                    </p:animEffect>
                                  </p:childTnLst>
                                </p:cTn>
                              </p:par>
                            </p:childTnLst>
                          </p:cTn>
                        </p:par>
                      </p:childTnLst>
                    </p:cTn>
                  </p:par>
                  <p:par>
                    <p:cTn id="144" fill="hold">
                      <p:stCondLst>
                        <p:cond delay="indefinite"/>
                      </p:stCondLst>
                      <p:childTnLst>
                        <p:par>
                          <p:cTn id="145" fill="hold">
                            <p:stCondLst>
                              <p:cond delay="0"/>
                            </p:stCondLst>
                            <p:childTnLst>
                              <p:par>
                                <p:cTn id="146" presetID="10" presetClass="entr" presetSubtype="0" fill="hold" grpId="0" nodeType="click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childTnLst>
                                </p:cTn>
                              </p:par>
                            </p:childTnLst>
                          </p:cTn>
                        </p:par>
                      </p:childTnLst>
                    </p:cTn>
                  </p:par>
                  <p:par>
                    <p:cTn id="149" fill="hold">
                      <p:stCondLst>
                        <p:cond delay="indefinite"/>
                      </p:stCondLst>
                      <p:childTnLst>
                        <p:par>
                          <p:cTn id="150" fill="hold">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44"/>
                                        </p:tgtEl>
                                        <p:attrNameLst>
                                          <p:attrName>style.visibility</p:attrName>
                                        </p:attrNameLst>
                                      </p:cBhvr>
                                      <p:to>
                                        <p:strVal val="visible"/>
                                      </p:to>
                                    </p:set>
                                    <p:animEffect transition="in" filter="fade">
                                      <p:cBhvr>
                                        <p:cTn id="153" dur="500"/>
                                        <p:tgtEl>
                                          <p:spTgt spid="44"/>
                                        </p:tgtEl>
                                      </p:cBhvr>
                                    </p:animEffect>
                                  </p:childTnLst>
                                </p:cTn>
                              </p:par>
                            </p:childTnLst>
                          </p:cTn>
                        </p:par>
                      </p:childTnLst>
                    </p:cTn>
                  </p:par>
                  <p:par>
                    <p:cTn id="154" fill="hold">
                      <p:stCondLst>
                        <p:cond delay="indefinite"/>
                      </p:stCondLst>
                      <p:childTnLst>
                        <p:par>
                          <p:cTn id="155" fill="hold">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45"/>
                                        </p:tgtEl>
                                        <p:attrNameLst>
                                          <p:attrName>style.visibility</p:attrName>
                                        </p:attrNameLst>
                                      </p:cBhvr>
                                      <p:to>
                                        <p:strVal val="visible"/>
                                      </p:to>
                                    </p:set>
                                    <p:animEffect transition="in" filter="fade">
                                      <p:cBhvr>
                                        <p:cTn id="158" dur="500"/>
                                        <p:tgtEl>
                                          <p:spTgt spid="45"/>
                                        </p:tgtEl>
                                      </p:cBhvr>
                                    </p:animEffec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49"/>
                                        </p:tgtEl>
                                        <p:attrNameLst>
                                          <p:attrName>style.visibility</p:attrName>
                                        </p:attrNameLst>
                                      </p:cBhvr>
                                      <p:to>
                                        <p:strVal val="visible"/>
                                      </p:to>
                                    </p:set>
                                    <p:animEffect transition="in" filter="fade">
                                      <p:cBhvr>
                                        <p:cTn id="163" dur="500"/>
                                        <p:tgtEl>
                                          <p:spTgt spid="49"/>
                                        </p:tgtEl>
                                      </p:cBhvr>
                                    </p:animEffect>
                                  </p:childTnLst>
                                </p:cTn>
                              </p:par>
                            </p:childTnLst>
                          </p:cTn>
                        </p:par>
                      </p:childTnLst>
                    </p:cTn>
                  </p:par>
                  <p:par>
                    <p:cTn id="164" fill="hold">
                      <p:stCondLst>
                        <p:cond delay="indefinite"/>
                      </p:stCondLst>
                      <p:childTnLst>
                        <p:par>
                          <p:cTn id="165" fill="hold">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50"/>
                                        </p:tgtEl>
                                        <p:attrNameLst>
                                          <p:attrName>style.visibility</p:attrName>
                                        </p:attrNameLst>
                                      </p:cBhvr>
                                      <p:to>
                                        <p:strVal val="visible"/>
                                      </p:to>
                                    </p:set>
                                    <p:animEffect transition="in" filter="fade">
                                      <p:cBhvr>
                                        <p:cTn id="168" dur="500"/>
                                        <p:tgtEl>
                                          <p:spTgt spid="50"/>
                                        </p:tgtEl>
                                      </p:cBhvr>
                                    </p:animEffect>
                                  </p:childTnLst>
                                </p:cTn>
                              </p:par>
                            </p:childTnLst>
                          </p:cTn>
                        </p:par>
                      </p:childTnLst>
                    </p:cTn>
                  </p:par>
                  <p:par>
                    <p:cTn id="169" fill="hold">
                      <p:stCondLst>
                        <p:cond delay="indefinite"/>
                      </p:stCondLst>
                      <p:childTnLst>
                        <p:par>
                          <p:cTn id="170" fill="hold">
                            <p:stCondLst>
                              <p:cond delay="0"/>
                            </p:stCondLst>
                            <p:childTnLst>
                              <p:par>
                                <p:cTn id="171" presetID="10" presetClass="entr" presetSubtype="0" fill="hold" grpId="0" nodeType="clickEffect">
                                  <p:stCondLst>
                                    <p:cond delay="0"/>
                                  </p:stCondLst>
                                  <p:childTnLst>
                                    <p:set>
                                      <p:cBhvr>
                                        <p:cTn id="172" dur="1" fill="hold">
                                          <p:stCondLst>
                                            <p:cond delay="0"/>
                                          </p:stCondLst>
                                        </p:cTn>
                                        <p:tgtEl>
                                          <p:spTgt spid="51"/>
                                        </p:tgtEl>
                                        <p:attrNameLst>
                                          <p:attrName>style.visibility</p:attrName>
                                        </p:attrNameLst>
                                      </p:cBhvr>
                                      <p:to>
                                        <p:strVal val="visible"/>
                                      </p:to>
                                    </p:set>
                                    <p:animEffect transition="in" filter="fade">
                                      <p:cBhvr>
                                        <p:cTn id="17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p:bldP spid="18" grpId="0"/>
      <p:bldP spid="19" grpId="0" animBg="1"/>
      <p:bldP spid="20" grpId="0" animBg="1"/>
      <p:bldP spid="20" grpId="1" animBg="1"/>
      <p:bldP spid="20" grpId="2" animBg="1"/>
      <p:bldP spid="31" grpId="0"/>
      <p:bldP spid="35" grpId="0" animBg="1"/>
      <p:bldP spid="43" grpId="0" animBg="1"/>
      <p:bldP spid="44" grpId="0" animBg="1"/>
      <p:bldP spid="45" grpId="0" animBg="1"/>
      <p:bldP spid="49" grpId="0" animBg="1"/>
      <p:bldP spid="50" grpId="0" animBg="1"/>
      <p:bldP spid="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F15A1-5145-42CE-A3A6-CA62E4D367A7}"/>
              </a:ext>
            </a:extLst>
          </p:cNvPr>
          <p:cNvSpPr>
            <a:spLocks noGrp="1"/>
          </p:cNvSpPr>
          <p:nvPr>
            <p:ph type="title"/>
          </p:nvPr>
        </p:nvSpPr>
        <p:spPr>
          <a:xfrm>
            <a:off x="254442" y="484188"/>
            <a:ext cx="8203758" cy="756215"/>
          </a:xfrm>
        </p:spPr>
        <p:txBody>
          <a:bodyPr/>
          <a:lstStyle/>
          <a:p>
            <a:pPr>
              <a:defRPr/>
            </a:pPr>
            <a:r>
              <a:rPr lang="en-CA" dirty="0"/>
              <a:t>How to tell if a Triangle is Ambiguous</a:t>
            </a:r>
          </a:p>
        </p:txBody>
      </p:sp>
      <p:sp>
        <p:nvSpPr>
          <p:cNvPr id="20483" name="Content Placeholder 2">
            <a:extLst>
              <a:ext uri="{FF2B5EF4-FFF2-40B4-BE49-F238E27FC236}">
                <a16:creationId xmlns:a16="http://schemas.microsoft.com/office/drawing/2014/main" id="{979E5D56-1D89-4E87-908B-D9E40737BFDD}"/>
              </a:ext>
            </a:extLst>
          </p:cNvPr>
          <p:cNvSpPr>
            <a:spLocks noGrp="1"/>
          </p:cNvSpPr>
          <p:nvPr>
            <p:ph idx="1"/>
          </p:nvPr>
        </p:nvSpPr>
        <p:spPr>
          <a:xfrm>
            <a:off x="357188" y="1447800"/>
            <a:ext cx="8461375" cy="3633788"/>
          </a:xfrm>
        </p:spPr>
        <p:txBody>
          <a:bodyPr/>
          <a:lstStyle/>
          <a:p>
            <a:r>
              <a:rPr lang="en-CA" altLang="en-US" sz="2300"/>
              <a:t>First thing you do is place the two given sides on top and the missing side on the bottom</a:t>
            </a:r>
          </a:p>
          <a:p>
            <a:r>
              <a:rPr lang="en-CA" altLang="en-US" sz="2300"/>
              <a:t>If the side opposite from the given angle is smaller, then the triangle will be ambiguous</a:t>
            </a:r>
          </a:p>
        </p:txBody>
      </p:sp>
      <p:sp>
        <p:nvSpPr>
          <p:cNvPr id="4" name="AutoShape 6">
            <a:extLst>
              <a:ext uri="{FF2B5EF4-FFF2-40B4-BE49-F238E27FC236}">
                <a16:creationId xmlns:a16="http://schemas.microsoft.com/office/drawing/2014/main" id="{3F58D9D5-D6B6-4968-8D94-D09BF613FC38}"/>
              </a:ext>
            </a:extLst>
          </p:cNvPr>
          <p:cNvSpPr>
            <a:spLocks noChangeArrowheads="1"/>
          </p:cNvSpPr>
          <p:nvPr/>
        </p:nvSpPr>
        <p:spPr bwMode="auto">
          <a:xfrm>
            <a:off x="558800" y="3281363"/>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5" name="Object 7">
            <a:extLst>
              <a:ext uri="{FF2B5EF4-FFF2-40B4-BE49-F238E27FC236}">
                <a16:creationId xmlns:a16="http://schemas.microsoft.com/office/drawing/2014/main" id="{A032B205-F1E8-4402-B58D-5E0A29DAEB8D}"/>
              </a:ext>
            </a:extLst>
          </p:cNvPr>
          <p:cNvGraphicFramePr>
            <a:graphicFrameLocks noChangeAspect="1"/>
          </p:cNvGraphicFramePr>
          <p:nvPr/>
        </p:nvGraphicFramePr>
        <p:xfrm>
          <a:off x="323850" y="4673600"/>
          <a:ext cx="190500" cy="215900"/>
        </p:xfrm>
        <a:graphic>
          <a:graphicData uri="http://schemas.openxmlformats.org/presentationml/2006/ole">
            <mc:AlternateContent xmlns:mc="http://schemas.openxmlformats.org/markup-compatibility/2006">
              <mc:Choice xmlns:v="urn:schemas-microsoft-com:vml" Requires="v">
                <p:oleObj spid="_x0000_s6146" name="Equation" r:id="rId3" imgW="190335" imgH="215713" progId="Equation.DSMT4">
                  <p:embed/>
                </p:oleObj>
              </mc:Choice>
              <mc:Fallback>
                <p:oleObj name="Equation" r:id="rId3" imgW="190335" imgH="215713" progId="Equation.DSMT4">
                  <p:embed/>
                  <p:pic>
                    <p:nvPicPr>
                      <p:cNvPr id="5" name="Object 7">
                        <a:extLst>
                          <a:ext uri="{FF2B5EF4-FFF2-40B4-BE49-F238E27FC236}">
                            <a16:creationId xmlns:a16="http://schemas.microsoft.com/office/drawing/2014/main" id="{A032B205-F1E8-4402-B58D-5E0A29DAEB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67360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8">
            <a:extLst>
              <a:ext uri="{FF2B5EF4-FFF2-40B4-BE49-F238E27FC236}">
                <a16:creationId xmlns:a16="http://schemas.microsoft.com/office/drawing/2014/main" id="{3D0F35E9-0459-48AA-99DC-CFF23D7AF5EA}"/>
              </a:ext>
            </a:extLst>
          </p:cNvPr>
          <p:cNvGraphicFramePr>
            <a:graphicFrameLocks noChangeAspect="1"/>
          </p:cNvGraphicFramePr>
          <p:nvPr/>
        </p:nvGraphicFramePr>
        <p:xfrm>
          <a:off x="3113088" y="4656138"/>
          <a:ext cx="190500" cy="215900"/>
        </p:xfrm>
        <a:graphic>
          <a:graphicData uri="http://schemas.openxmlformats.org/presentationml/2006/ole">
            <mc:AlternateContent xmlns:mc="http://schemas.openxmlformats.org/markup-compatibility/2006">
              <mc:Choice xmlns:v="urn:schemas-microsoft-com:vml" Requires="v">
                <p:oleObj spid="_x0000_s6147" name="Equation" r:id="rId5" imgW="190335" imgH="215713" progId="Equation.DSMT4">
                  <p:embed/>
                </p:oleObj>
              </mc:Choice>
              <mc:Fallback>
                <p:oleObj name="Equation" r:id="rId5" imgW="190335" imgH="215713" progId="Equation.DSMT4">
                  <p:embed/>
                  <p:pic>
                    <p:nvPicPr>
                      <p:cNvPr id="6" name="Object 8">
                        <a:extLst>
                          <a:ext uri="{FF2B5EF4-FFF2-40B4-BE49-F238E27FC236}">
                            <a16:creationId xmlns:a16="http://schemas.microsoft.com/office/drawing/2014/main" id="{3D0F35E9-0459-48AA-99DC-CFF23D7AF5E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3088" y="465613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9">
            <a:extLst>
              <a:ext uri="{FF2B5EF4-FFF2-40B4-BE49-F238E27FC236}">
                <a16:creationId xmlns:a16="http://schemas.microsoft.com/office/drawing/2014/main" id="{9E6DD06B-DC75-421B-8859-F65A723BEBC9}"/>
              </a:ext>
            </a:extLst>
          </p:cNvPr>
          <p:cNvGraphicFramePr>
            <a:graphicFrameLocks noChangeAspect="1"/>
          </p:cNvGraphicFramePr>
          <p:nvPr/>
        </p:nvGraphicFramePr>
        <p:xfrm>
          <a:off x="2205038" y="3027363"/>
          <a:ext cx="203200" cy="228600"/>
        </p:xfrm>
        <a:graphic>
          <a:graphicData uri="http://schemas.openxmlformats.org/presentationml/2006/ole">
            <mc:AlternateContent xmlns:mc="http://schemas.openxmlformats.org/markup-compatibility/2006">
              <mc:Choice xmlns:v="urn:schemas-microsoft-com:vml" Requires="v">
                <p:oleObj spid="_x0000_s6148" name="Equation" r:id="rId7" imgW="203112" imgH="228501" progId="Equation.DSMT4">
                  <p:embed/>
                </p:oleObj>
              </mc:Choice>
              <mc:Fallback>
                <p:oleObj name="Equation" r:id="rId7" imgW="203112" imgH="228501" progId="Equation.DSMT4">
                  <p:embed/>
                  <p:pic>
                    <p:nvPicPr>
                      <p:cNvPr id="7" name="Object 9">
                        <a:extLst>
                          <a:ext uri="{FF2B5EF4-FFF2-40B4-BE49-F238E27FC236}">
                            <a16:creationId xmlns:a16="http://schemas.microsoft.com/office/drawing/2014/main" id="{9E6DD06B-DC75-421B-8859-F65A723BEBC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5038" y="3027363"/>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0">
            <a:extLst>
              <a:ext uri="{FF2B5EF4-FFF2-40B4-BE49-F238E27FC236}">
                <a16:creationId xmlns:a16="http://schemas.microsoft.com/office/drawing/2014/main" id="{750C722E-AF7D-4694-94E8-31D4B0294E37}"/>
              </a:ext>
            </a:extLst>
          </p:cNvPr>
          <p:cNvGraphicFramePr>
            <a:graphicFrameLocks noChangeAspect="1"/>
          </p:cNvGraphicFramePr>
          <p:nvPr/>
        </p:nvGraphicFramePr>
        <p:xfrm>
          <a:off x="2698750" y="3744913"/>
          <a:ext cx="320675" cy="288925"/>
        </p:xfrm>
        <a:graphic>
          <a:graphicData uri="http://schemas.openxmlformats.org/presentationml/2006/ole">
            <mc:AlternateContent xmlns:mc="http://schemas.openxmlformats.org/markup-compatibility/2006">
              <mc:Choice xmlns:v="urn:schemas-microsoft-com:vml" Requires="v">
                <p:oleObj spid="_x0000_s6149" name="Equation" r:id="rId9" imgW="241091" imgH="215713" progId="Equation.DSMT4">
                  <p:embed/>
                </p:oleObj>
              </mc:Choice>
              <mc:Fallback>
                <p:oleObj name="Equation" r:id="rId9" imgW="241091" imgH="215713" progId="Equation.DSMT4">
                  <p:embed/>
                  <p:pic>
                    <p:nvPicPr>
                      <p:cNvPr id="8" name="Object 10">
                        <a:extLst>
                          <a:ext uri="{FF2B5EF4-FFF2-40B4-BE49-F238E27FC236}">
                            <a16:creationId xmlns:a16="http://schemas.microsoft.com/office/drawing/2014/main" id="{750C722E-AF7D-4694-94E8-31D4B0294E3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98750" y="3744913"/>
                        <a:ext cx="3206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11">
            <a:extLst>
              <a:ext uri="{FF2B5EF4-FFF2-40B4-BE49-F238E27FC236}">
                <a16:creationId xmlns:a16="http://schemas.microsoft.com/office/drawing/2014/main" id="{350D4393-C184-4A26-B1F4-CADFAADBE266}"/>
              </a:ext>
            </a:extLst>
          </p:cNvPr>
          <p:cNvGraphicFramePr>
            <a:graphicFrameLocks noChangeAspect="1"/>
          </p:cNvGraphicFramePr>
          <p:nvPr/>
        </p:nvGraphicFramePr>
        <p:xfrm>
          <a:off x="1023938" y="3622675"/>
          <a:ext cx="485775" cy="434975"/>
        </p:xfrm>
        <a:graphic>
          <a:graphicData uri="http://schemas.openxmlformats.org/presentationml/2006/ole">
            <mc:AlternateContent xmlns:mc="http://schemas.openxmlformats.org/markup-compatibility/2006">
              <mc:Choice xmlns:v="urn:schemas-microsoft-com:vml" Requires="v">
                <p:oleObj spid="_x0000_s6150" name="Equation" r:id="rId11" imgW="241091" imgH="215713" progId="Equation.DSMT4">
                  <p:embed/>
                </p:oleObj>
              </mc:Choice>
              <mc:Fallback>
                <p:oleObj name="Equation" r:id="rId11" imgW="241091" imgH="215713" progId="Equation.DSMT4">
                  <p:embed/>
                  <p:pic>
                    <p:nvPicPr>
                      <p:cNvPr id="9" name="Object 11">
                        <a:extLst>
                          <a:ext uri="{FF2B5EF4-FFF2-40B4-BE49-F238E27FC236}">
                            <a16:creationId xmlns:a16="http://schemas.microsoft.com/office/drawing/2014/main" id="{350D4393-C184-4A26-B1F4-CADFAADBE26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23938" y="3622675"/>
                        <a:ext cx="48577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2" name="Straight Connector 11">
            <a:extLst>
              <a:ext uri="{FF2B5EF4-FFF2-40B4-BE49-F238E27FC236}">
                <a16:creationId xmlns:a16="http://schemas.microsoft.com/office/drawing/2014/main" id="{AAD0ED39-0BC1-40C7-80F4-5AB3EE1AD7EE}"/>
              </a:ext>
            </a:extLst>
          </p:cNvPr>
          <p:cNvCxnSpPr>
            <a:stCxn id="4" idx="2"/>
            <a:endCxn id="7" idx="2"/>
          </p:cNvCxnSpPr>
          <p:nvPr/>
        </p:nvCxnSpPr>
        <p:spPr>
          <a:xfrm flipV="1">
            <a:off x="558800" y="3255963"/>
            <a:ext cx="1747838"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3C1ED79-16BF-4905-A2FE-E8B72411EAE7}"/>
              </a:ext>
            </a:extLst>
          </p:cNvPr>
          <p:cNvCxnSpPr>
            <a:stCxn id="4" idx="4"/>
            <a:endCxn id="4" idx="0"/>
          </p:cNvCxnSpPr>
          <p:nvPr/>
        </p:nvCxnSpPr>
        <p:spPr>
          <a:xfrm flipH="1" flipV="1">
            <a:off x="2303463" y="3281363"/>
            <a:ext cx="801687"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989D24-86C5-44F4-AEA4-9E11A0C98272}"/>
              </a:ext>
            </a:extLst>
          </p:cNvPr>
          <p:cNvCxnSpPr>
            <a:stCxn id="4" idx="4"/>
            <a:endCxn id="4" idx="2"/>
          </p:cNvCxnSpPr>
          <p:nvPr/>
        </p:nvCxnSpPr>
        <p:spPr>
          <a:xfrm flipH="1">
            <a:off x="558800" y="4770438"/>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F0CF2AD8-4813-450A-B95D-4714BE6F0E57}"/>
              </a:ext>
            </a:extLst>
          </p:cNvPr>
          <p:cNvGrpSpPr>
            <a:grpSpLocks/>
          </p:cNvGrpSpPr>
          <p:nvPr/>
        </p:nvGrpSpPr>
        <p:grpSpPr bwMode="auto">
          <a:xfrm>
            <a:off x="327025" y="3024188"/>
            <a:ext cx="2797175" cy="1879600"/>
            <a:chOff x="3794900" y="4716281"/>
            <a:chExt cx="2798085" cy="1879599"/>
          </a:xfrm>
        </p:grpSpPr>
        <p:sp>
          <p:nvSpPr>
            <p:cNvPr id="20538" name="AutoShape 6">
              <a:extLst>
                <a:ext uri="{FF2B5EF4-FFF2-40B4-BE49-F238E27FC236}">
                  <a16:creationId xmlns:a16="http://schemas.microsoft.com/office/drawing/2014/main" id="{FFA00654-D41E-4AAF-9697-673798CA28BF}"/>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7" name="Isosceles Triangle 16">
              <a:extLst>
                <a:ext uri="{FF2B5EF4-FFF2-40B4-BE49-F238E27FC236}">
                  <a16:creationId xmlns:a16="http://schemas.microsoft.com/office/drawing/2014/main" id="{F1CE6B36-4603-4F7E-868C-4F5E64EE28FE}"/>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0540" name="Group 62">
              <a:extLst>
                <a:ext uri="{FF2B5EF4-FFF2-40B4-BE49-F238E27FC236}">
                  <a16:creationId xmlns:a16="http://schemas.microsoft.com/office/drawing/2014/main" id="{3109B0ED-CBEB-4C8D-8DDD-FDFFC701178E}"/>
                </a:ext>
              </a:extLst>
            </p:cNvPr>
            <p:cNvGrpSpPr>
              <a:grpSpLocks/>
            </p:cNvGrpSpPr>
            <p:nvPr/>
          </p:nvGrpSpPr>
          <p:grpSpPr bwMode="auto">
            <a:xfrm>
              <a:off x="3794900" y="4716281"/>
              <a:ext cx="2084387" cy="1879599"/>
              <a:chOff x="3794900" y="4716281"/>
              <a:chExt cx="2084387" cy="1879599"/>
            </a:xfrm>
          </p:grpSpPr>
          <p:graphicFrame>
            <p:nvGraphicFramePr>
              <p:cNvPr id="20541" name="Object 7">
                <a:extLst>
                  <a:ext uri="{FF2B5EF4-FFF2-40B4-BE49-F238E27FC236}">
                    <a16:creationId xmlns:a16="http://schemas.microsoft.com/office/drawing/2014/main" id="{7476EE6D-6D05-4986-B79B-07F96324DF68}"/>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6151" name="Equation" r:id="rId13" imgW="190335" imgH="215713" progId="Equation.DSMT4">
                      <p:embed/>
                    </p:oleObj>
                  </mc:Choice>
                  <mc:Fallback>
                    <p:oleObj name="Equation" r:id="rId13" imgW="190335" imgH="215713" progId="Equation.DSMT4">
                      <p:embed/>
                      <p:pic>
                        <p:nvPicPr>
                          <p:cNvPr id="20541" name="Object 7">
                            <a:extLst>
                              <a:ext uri="{FF2B5EF4-FFF2-40B4-BE49-F238E27FC236}">
                                <a16:creationId xmlns:a16="http://schemas.microsoft.com/office/drawing/2014/main" id="{7476EE6D-6D05-4986-B79B-07F96324DF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42" name="Object 9">
                <a:extLst>
                  <a:ext uri="{FF2B5EF4-FFF2-40B4-BE49-F238E27FC236}">
                    <a16:creationId xmlns:a16="http://schemas.microsoft.com/office/drawing/2014/main" id="{8D81955F-E70C-4F2A-AEF7-69E993BF7EF2}"/>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6152" name="Equation" r:id="rId14" imgW="203112" imgH="228501" progId="Equation.DSMT4">
                      <p:embed/>
                    </p:oleObj>
                  </mc:Choice>
                  <mc:Fallback>
                    <p:oleObj name="Equation" r:id="rId14" imgW="203112" imgH="228501" progId="Equation.DSMT4">
                      <p:embed/>
                      <p:pic>
                        <p:nvPicPr>
                          <p:cNvPr id="20542" name="Object 9">
                            <a:extLst>
                              <a:ext uri="{FF2B5EF4-FFF2-40B4-BE49-F238E27FC236}">
                                <a16:creationId xmlns:a16="http://schemas.microsoft.com/office/drawing/2014/main" id="{8D81955F-E70C-4F2A-AEF7-69E993BF7EF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43" name="Arc 12">
                <a:extLst>
                  <a:ext uri="{FF2B5EF4-FFF2-40B4-BE49-F238E27FC236}">
                    <a16:creationId xmlns:a16="http://schemas.microsoft.com/office/drawing/2014/main" id="{DC8D3188-FAE1-4CC8-916F-3E8EA212D3DC}"/>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20544" name="Object 8">
                <a:extLst>
                  <a:ext uri="{FF2B5EF4-FFF2-40B4-BE49-F238E27FC236}">
                    <a16:creationId xmlns:a16="http://schemas.microsoft.com/office/drawing/2014/main" id="{DABB3AA0-1D72-462B-846D-064938683F44}"/>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6153" name="Equation" r:id="rId15" imgW="190335" imgH="215713" progId="Equation.DSMT4">
                      <p:embed/>
                    </p:oleObj>
                  </mc:Choice>
                  <mc:Fallback>
                    <p:oleObj name="Equation" r:id="rId15" imgW="190335" imgH="215713" progId="Equation.DSMT4">
                      <p:embed/>
                      <p:pic>
                        <p:nvPicPr>
                          <p:cNvPr id="20544" name="Object 8">
                            <a:extLst>
                              <a:ext uri="{FF2B5EF4-FFF2-40B4-BE49-F238E27FC236}">
                                <a16:creationId xmlns:a16="http://schemas.microsoft.com/office/drawing/2014/main" id="{DABB3AA0-1D72-462B-846D-064938683F4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23" name="Straight Connector 22">
                <a:extLst>
                  <a:ext uri="{FF2B5EF4-FFF2-40B4-BE49-F238E27FC236}">
                    <a16:creationId xmlns:a16="http://schemas.microsoft.com/office/drawing/2014/main" id="{7C055B8A-AE8D-45D9-9CE6-6F0A15107822}"/>
                  </a:ext>
                </a:extLst>
              </p:cNvPr>
              <p:cNvCxnSpPr/>
              <p:nvPr/>
            </p:nvCxnSpPr>
            <p:spPr>
              <a:xfrm flipH="1">
                <a:off x="4987501" y="4975043"/>
                <a:ext cx="801948"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4" name="Group 23">
            <a:extLst>
              <a:ext uri="{FF2B5EF4-FFF2-40B4-BE49-F238E27FC236}">
                <a16:creationId xmlns:a16="http://schemas.microsoft.com/office/drawing/2014/main" id="{61B16562-1D56-40AB-9DC5-815015D02507}"/>
              </a:ext>
            </a:extLst>
          </p:cNvPr>
          <p:cNvGrpSpPr>
            <a:grpSpLocks/>
          </p:cNvGrpSpPr>
          <p:nvPr/>
        </p:nvGrpSpPr>
        <p:grpSpPr bwMode="auto">
          <a:xfrm>
            <a:off x="320675" y="3040063"/>
            <a:ext cx="2782888" cy="1879600"/>
            <a:chOff x="3794900" y="4716281"/>
            <a:chExt cx="2784135" cy="1879599"/>
          </a:xfrm>
        </p:grpSpPr>
        <p:sp>
          <p:nvSpPr>
            <p:cNvPr id="20530" name="AutoShape 6">
              <a:extLst>
                <a:ext uri="{FF2B5EF4-FFF2-40B4-BE49-F238E27FC236}">
                  <a16:creationId xmlns:a16="http://schemas.microsoft.com/office/drawing/2014/main" id="{22B1DD20-9238-4B4C-8F2E-3D36AF0A6B73}"/>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6" name="Isosceles Triangle 25">
              <a:extLst>
                <a:ext uri="{FF2B5EF4-FFF2-40B4-BE49-F238E27FC236}">
                  <a16:creationId xmlns:a16="http://schemas.microsoft.com/office/drawing/2014/main" id="{029EC79E-EBC2-428D-B5F5-C4BDFCDB41CB}"/>
                </a:ext>
              </a:extLst>
            </p:cNvPr>
            <p:cNvSpPr/>
            <p:nvPr/>
          </p:nvSpPr>
          <p:spPr>
            <a:xfrm>
              <a:off x="4974942" y="4981393"/>
              <a:ext cx="1604093" cy="1504949"/>
            </a:xfrm>
            <a:prstGeom prst="triangle">
              <a:avLst/>
            </a:prstGeom>
            <a:solidFill>
              <a:schemeClr val="bg1">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0532" name="Group 74">
              <a:extLst>
                <a:ext uri="{FF2B5EF4-FFF2-40B4-BE49-F238E27FC236}">
                  <a16:creationId xmlns:a16="http://schemas.microsoft.com/office/drawing/2014/main" id="{B4EC7F63-00E1-4E01-8B4D-A76E6FF846A4}"/>
                </a:ext>
              </a:extLst>
            </p:cNvPr>
            <p:cNvGrpSpPr>
              <a:grpSpLocks/>
            </p:cNvGrpSpPr>
            <p:nvPr/>
          </p:nvGrpSpPr>
          <p:grpSpPr bwMode="auto">
            <a:xfrm>
              <a:off x="3794900" y="4716281"/>
              <a:ext cx="2084387" cy="1879599"/>
              <a:chOff x="3794900" y="4716281"/>
              <a:chExt cx="2084387" cy="1879599"/>
            </a:xfrm>
          </p:grpSpPr>
          <p:graphicFrame>
            <p:nvGraphicFramePr>
              <p:cNvPr id="20533" name="Object 7">
                <a:extLst>
                  <a:ext uri="{FF2B5EF4-FFF2-40B4-BE49-F238E27FC236}">
                    <a16:creationId xmlns:a16="http://schemas.microsoft.com/office/drawing/2014/main" id="{65BBA6F8-D76E-4195-A8B3-6E2F25ED7C73}"/>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6154" name="Equation" r:id="rId16" imgW="190335" imgH="215713" progId="Equation.DSMT4">
                      <p:embed/>
                    </p:oleObj>
                  </mc:Choice>
                  <mc:Fallback>
                    <p:oleObj name="Equation" r:id="rId16" imgW="190335" imgH="215713" progId="Equation.DSMT4">
                      <p:embed/>
                      <p:pic>
                        <p:nvPicPr>
                          <p:cNvPr id="20533" name="Object 7">
                            <a:extLst>
                              <a:ext uri="{FF2B5EF4-FFF2-40B4-BE49-F238E27FC236}">
                                <a16:creationId xmlns:a16="http://schemas.microsoft.com/office/drawing/2014/main" id="{65BBA6F8-D76E-4195-A8B3-6E2F25ED7C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34" name="Object 9">
                <a:extLst>
                  <a:ext uri="{FF2B5EF4-FFF2-40B4-BE49-F238E27FC236}">
                    <a16:creationId xmlns:a16="http://schemas.microsoft.com/office/drawing/2014/main" id="{38D8A8C3-5E7A-4B85-950A-DD3EC7AD8C4C}"/>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6155" name="Equation" r:id="rId17" imgW="203112" imgH="228501" progId="Equation.DSMT4">
                      <p:embed/>
                    </p:oleObj>
                  </mc:Choice>
                  <mc:Fallback>
                    <p:oleObj name="Equation" r:id="rId17" imgW="203112" imgH="228501" progId="Equation.DSMT4">
                      <p:embed/>
                      <p:pic>
                        <p:nvPicPr>
                          <p:cNvPr id="20534" name="Object 9">
                            <a:extLst>
                              <a:ext uri="{FF2B5EF4-FFF2-40B4-BE49-F238E27FC236}">
                                <a16:creationId xmlns:a16="http://schemas.microsoft.com/office/drawing/2014/main" id="{38D8A8C3-5E7A-4B85-950A-DD3EC7AD8C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5" name="Arc 12">
                <a:extLst>
                  <a:ext uri="{FF2B5EF4-FFF2-40B4-BE49-F238E27FC236}">
                    <a16:creationId xmlns:a16="http://schemas.microsoft.com/office/drawing/2014/main" id="{C721B784-4AA7-4748-B3D9-5C0A903291AD}"/>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20536" name="Object 8">
                <a:extLst>
                  <a:ext uri="{FF2B5EF4-FFF2-40B4-BE49-F238E27FC236}">
                    <a16:creationId xmlns:a16="http://schemas.microsoft.com/office/drawing/2014/main" id="{67BED81F-C3D3-4E68-9DF1-4E8AB485952B}"/>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6156" name="Equation" r:id="rId18" imgW="190335" imgH="215713" progId="Equation.DSMT4">
                      <p:embed/>
                    </p:oleObj>
                  </mc:Choice>
                  <mc:Fallback>
                    <p:oleObj name="Equation" r:id="rId18" imgW="190335" imgH="215713" progId="Equation.DSMT4">
                      <p:embed/>
                      <p:pic>
                        <p:nvPicPr>
                          <p:cNvPr id="20536" name="Object 8">
                            <a:extLst>
                              <a:ext uri="{FF2B5EF4-FFF2-40B4-BE49-F238E27FC236}">
                                <a16:creationId xmlns:a16="http://schemas.microsoft.com/office/drawing/2014/main" id="{67BED81F-C3D3-4E68-9DF1-4E8AB485952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32" name="Straight Connector 31">
                <a:extLst>
                  <a:ext uri="{FF2B5EF4-FFF2-40B4-BE49-F238E27FC236}">
                    <a16:creationId xmlns:a16="http://schemas.microsoft.com/office/drawing/2014/main" id="{B07D132F-8860-46C1-9B1C-2A09FAC8DC49}"/>
                  </a:ext>
                </a:extLst>
              </p:cNvPr>
              <p:cNvCxnSpPr/>
              <p:nvPr/>
            </p:nvCxnSpPr>
            <p:spPr>
              <a:xfrm flipH="1">
                <a:off x="4987647" y="4975043"/>
                <a:ext cx="800459"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33" name="Object 10">
            <a:extLst>
              <a:ext uri="{FF2B5EF4-FFF2-40B4-BE49-F238E27FC236}">
                <a16:creationId xmlns:a16="http://schemas.microsoft.com/office/drawing/2014/main" id="{9475016B-F2E6-4A7D-B6EA-301CA16F6E67}"/>
              </a:ext>
            </a:extLst>
          </p:cNvPr>
          <p:cNvGraphicFramePr>
            <a:graphicFrameLocks noChangeAspect="1"/>
          </p:cNvGraphicFramePr>
          <p:nvPr/>
        </p:nvGraphicFramePr>
        <p:xfrm>
          <a:off x="1879600" y="4006850"/>
          <a:ext cx="266700" cy="288925"/>
        </p:xfrm>
        <a:graphic>
          <a:graphicData uri="http://schemas.openxmlformats.org/presentationml/2006/ole">
            <mc:AlternateContent xmlns:mc="http://schemas.openxmlformats.org/markup-compatibility/2006">
              <mc:Choice xmlns:v="urn:schemas-microsoft-com:vml" Requires="v">
                <p:oleObj spid="_x0000_s6157" name="Equation" r:id="rId19" imgW="241091" imgH="215713" progId="Equation.DSMT4">
                  <p:embed/>
                </p:oleObj>
              </mc:Choice>
              <mc:Fallback>
                <p:oleObj name="Equation" r:id="rId19" imgW="241091" imgH="215713" progId="Equation.DSMT4">
                  <p:embed/>
                  <p:pic>
                    <p:nvPicPr>
                      <p:cNvPr id="33" name="Object 10">
                        <a:extLst>
                          <a:ext uri="{FF2B5EF4-FFF2-40B4-BE49-F238E27FC236}">
                            <a16:creationId xmlns:a16="http://schemas.microsoft.com/office/drawing/2014/main" id="{9475016B-F2E6-4A7D-B6EA-301CA16F6E67}"/>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79600" y="4006850"/>
                        <a:ext cx="2667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3">
            <a:extLst>
              <a:ext uri="{FF2B5EF4-FFF2-40B4-BE49-F238E27FC236}">
                <a16:creationId xmlns:a16="http://schemas.microsoft.com/office/drawing/2014/main" id="{35E9F298-F53C-415A-A9AE-A760FEF5A6CF}"/>
              </a:ext>
            </a:extLst>
          </p:cNvPr>
          <p:cNvGraphicFramePr>
            <a:graphicFrameLocks noChangeAspect="1"/>
          </p:cNvGraphicFramePr>
          <p:nvPr/>
        </p:nvGraphicFramePr>
        <p:xfrm>
          <a:off x="771525" y="4567238"/>
          <a:ext cx="333375" cy="215900"/>
        </p:xfrm>
        <a:graphic>
          <a:graphicData uri="http://schemas.openxmlformats.org/presentationml/2006/ole">
            <mc:AlternateContent xmlns:mc="http://schemas.openxmlformats.org/markup-compatibility/2006">
              <mc:Choice xmlns:v="urn:schemas-microsoft-com:vml" Requires="v">
                <p:oleObj spid="_x0000_s6158" name="Equation" r:id="rId21" imgW="355446" imgH="228501" progId="Equation.DSMT4">
                  <p:embed/>
                </p:oleObj>
              </mc:Choice>
              <mc:Fallback>
                <p:oleObj name="Equation" r:id="rId21" imgW="355446" imgH="228501" progId="Equation.DSMT4">
                  <p:embed/>
                  <p:pic>
                    <p:nvPicPr>
                      <p:cNvPr id="11" name="Object 13">
                        <a:extLst>
                          <a:ext uri="{FF2B5EF4-FFF2-40B4-BE49-F238E27FC236}">
                            <a16:creationId xmlns:a16="http://schemas.microsoft.com/office/drawing/2014/main" id="{35E9F298-F53C-415A-A9AE-A760FEF5A6C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1525" y="4567238"/>
                        <a:ext cx="3333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 name="TextBox 35">
            <a:extLst>
              <a:ext uri="{FF2B5EF4-FFF2-40B4-BE49-F238E27FC236}">
                <a16:creationId xmlns:a16="http://schemas.microsoft.com/office/drawing/2014/main" id="{36927BD3-35C9-4D8C-B36C-28DF0A044809}"/>
              </a:ext>
            </a:extLst>
          </p:cNvPr>
          <p:cNvSpPr txBox="1">
            <a:spLocks noChangeArrowheads="1"/>
          </p:cNvSpPr>
          <p:nvPr/>
        </p:nvSpPr>
        <p:spPr bwMode="auto">
          <a:xfrm>
            <a:off x="328613" y="5100638"/>
            <a:ext cx="36353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The side opposite the angle</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is smaller, so it can be ambiguous, b/c an isos triangle can be made</a:t>
            </a:r>
          </a:p>
        </p:txBody>
      </p:sp>
      <p:sp>
        <p:nvSpPr>
          <p:cNvPr id="39" name="Freeform: Shape 38">
            <a:extLst>
              <a:ext uri="{FF2B5EF4-FFF2-40B4-BE49-F238E27FC236}">
                <a16:creationId xmlns:a16="http://schemas.microsoft.com/office/drawing/2014/main" id="{6E9753F0-D52C-4C11-B659-4F1A3362D4F1}"/>
              </a:ext>
            </a:extLst>
          </p:cNvPr>
          <p:cNvSpPr/>
          <p:nvPr/>
        </p:nvSpPr>
        <p:spPr>
          <a:xfrm>
            <a:off x="3106738" y="3933825"/>
            <a:ext cx="1139825" cy="1798638"/>
          </a:xfrm>
          <a:custGeom>
            <a:avLst/>
            <a:gdLst>
              <a:gd name="connsiteX0" fmla="*/ 174172 w 1140584"/>
              <a:gd name="connsiteY0" fmla="*/ 1799772 h 1799772"/>
              <a:gd name="connsiteX1" fmla="*/ 1139372 w 1140584"/>
              <a:gd name="connsiteY1" fmla="*/ 907143 h 1799772"/>
              <a:gd name="connsiteX2" fmla="*/ 0 w 1140584"/>
              <a:gd name="connsiteY2" fmla="*/ 0 h 1799772"/>
            </a:gdLst>
            <a:ahLst/>
            <a:cxnLst>
              <a:cxn ang="0">
                <a:pos x="connsiteX0" y="connsiteY0"/>
              </a:cxn>
              <a:cxn ang="0">
                <a:pos x="connsiteX1" y="connsiteY1"/>
              </a:cxn>
              <a:cxn ang="0">
                <a:pos x="connsiteX2" y="connsiteY2"/>
              </a:cxn>
            </a:cxnLst>
            <a:rect l="l" t="t" r="r" b="b"/>
            <a:pathLst>
              <a:path w="1140584" h="1799772">
                <a:moveTo>
                  <a:pt x="174172" y="1799772"/>
                </a:moveTo>
                <a:cubicBezTo>
                  <a:pt x="671286" y="1503438"/>
                  <a:pt x="1168401" y="1207105"/>
                  <a:pt x="1139372" y="907143"/>
                </a:cubicBezTo>
                <a:cubicBezTo>
                  <a:pt x="1110343" y="607181"/>
                  <a:pt x="555171" y="303590"/>
                  <a:pt x="0" y="0"/>
                </a:cubicBezTo>
              </a:path>
            </a:pathLst>
          </a:custGeom>
          <a:noFill/>
          <a:ln w="28575">
            <a:solidFill>
              <a:srgbClr val="FF0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 name="AutoShape 6">
            <a:extLst>
              <a:ext uri="{FF2B5EF4-FFF2-40B4-BE49-F238E27FC236}">
                <a16:creationId xmlns:a16="http://schemas.microsoft.com/office/drawing/2014/main" id="{1110B802-9DD5-419C-9E9C-4C205B5659BB}"/>
              </a:ext>
            </a:extLst>
          </p:cNvPr>
          <p:cNvSpPr>
            <a:spLocks noChangeArrowheads="1"/>
          </p:cNvSpPr>
          <p:nvPr/>
        </p:nvSpPr>
        <p:spPr bwMode="auto">
          <a:xfrm>
            <a:off x="4876800" y="3360738"/>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41" name="Object 7">
            <a:extLst>
              <a:ext uri="{FF2B5EF4-FFF2-40B4-BE49-F238E27FC236}">
                <a16:creationId xmlns:a16="http://schemas.microsoft.com/office/drawing/2014/main" id="{5B19EED0-52B5-4F8F-AFF3-01C783F51FDC}"/>
              </a:ext>
            </a:extLst>
          </p:cNvPr>
          <p:cNvGraphicFramePr>
            <a:graphicFrameLocks noChangeAspect="1"/>
          </p:cNvGraphicFramePr>
          <p:nvPr/>
        </p:nvGraphicFramePr>
        <p:xfrm>
          <a:off x="4641850" y="4752975"/>
          <a:ext cx="190500" cy="215900"/>
        </p:xfrm>
        <a:graphic>
          <a:graphicData uri="http://schemas.openxmlformats.org/presentationml/2006/ole">
            <mc:AlternateContent xmlns:mc="http://schemas.openxmlformats.org/markup-compatibility/2006">
              <mc:Choice xmlns:v="urn:schemas-microsoft-com:vml" Requires="v">
                <p:oleObj spid="_x0000_s6159" name="Equation" r:id="rId23" imgW="190335" imgH="215713" progId="Equation.DSMT4">
                  <p:embed/>
                </p:oleObj>
              </mc:Choice>
              <mc:Fallback>
                <p:oleObj name="Equation" r:id="rId23" imgW="190335" imgH="215713" progId="Equation.DSMT4">
                  <p:embed/>
                  <p:pic>
                    <p:nvPicPr>
                      <p:cNvPr id="41" name="Object 7">
                        <a:extLst>
                          <a:ext uri="{FF2B5EF4-FFF2-40B4-BE49-F238E27FC236}">
                            <a16:creationId xmlns:a16="http://schemas.microsoft.com/office/drawing/2014/main" id="{5B19EED0-52B5-4F8F-AFF3-01C783F51F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1850" y="4752975"/>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2" name="Object 8">
            <a:extLst>
              <a:ext uri="{FF2B5EF4-FFF2-40B4-BE49-F238E27FC236}">
                <a16:creationId xmlns:a16="http://schemas.microsoft.com/office/drawing/2014/main" id="{CFDFA1D2-63D7-47F9-A380-B18C4CB23C0C}"/>
              </a:ext>
            </a:extLst>
          </p:cNvPr>
          <p:cNvGraphicFramePr>
            <a:graphicFrameLocks noChangeAspect="1"/>
          </p:cNvGraphicFramePr>
          <p:nvPr/>
        </p:nvGraphicFramePr>
        <p:xfrm>
          <a:off x="7431088" y="4735513"/>
          <a:ext cx="190500" cy="215900"/>
        </p:xfrm>
        <a:graphic>
          <a:graphicData uri="http://schemas.openxmlformats.org/presentationml/2006/ole">
            <mc:AlternateContent xmlns:mc="http://schemas.openxmlformats.org/markup-compatibility/2006">
              <mc:Choice xmlns:v="urn:schemas-microsoft-com:vml" Requires="v">
                <p:oleObj spid="_x0000_s6160" name="Equation" r:id="rId24" imgW="190335" imgH="215713" progId="Equation.DSMT4">
                  <p:embed/>
                </p:oleObj>
              </mc:Choice>
              <mc:Fallback>
                <p:oleObj name="Equation" r:id="rId24" imgW="190335" imgH="215713" progId="Equation.DSMT4">
                  <p:embed/>
                  <p:pic>
                    <p:nvPicPr>
                      <p:cNvPr id="42" name="Object 8">
                        <a:extLst>
                          <a:ext uri="{FF2B5EF4-FFF2-40B4-BE49-F238E27FC236}">
                            <a16:creationId xmlns:a16="http://schemas.microsoft.com/office/drawing/2014/main" id="{CFDFA1D2-63D7-47F9-A380-B18C4CB23C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31088" y="4735513"/>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 name="Object 9">
            <a:extLst>
              <a:ext uri="{FF2B5EF4-FFF2-40B4-BE49-F238E27FC236}">
                <a16:creationId xmlns:a16="http://schemas.microsoft.com/office/drawing/2014/main" id="{10047BD5-1B71-45D6-AD85-7534D8AAD4D8}"/>
              </a:ext>
            </a:extLst>
          </p:cNvPr>
          <p:cNvGraphicFramePr>
            <a:graphicFrameLocks noChangeAspect="1"/>
          </p:cNvGraphicFramePr>
          <p:nvPr/>
        </p:nvGraphicFramePr>
        <p:xfrm>
          <a:off x="6523038" y="3106738"/>
          <a:ext cx="203200" cy="228600"/>
        </p:xfrm>
        <a:graphic>
          <a:graphicData uri="http://schemas.openxmlformats.org/presentationml/2006/ole">
            <mc:AlternateContent xmlns:mc="http://schemas.openxmlformats.org/markup-compatibility/2006">
              <mc:Choice xmlns:v="urn:schemas-microsoft-com:vml" Requires="v">
                <p:oleObj spid="_x0000_s6161" name="Equation" r:id="rId25" imgW="203112" imgH="228501" progId="Equation.DSMT4">
                  <p:embed/>
                </p:oleObj>
              </mc:Choice>
              <mc:Fallback>
                <p:oleObj name="Equation" r:id="rId25" imgW="203112" imgH="228501" progId="Equation.DSMT4">
                  <p:embed/>
                  <p:pic>
                    <p:nvPicPr>
                      <p:cNvPr id="43" name="Object 9">
                        <a:extLst>
                          <a:ext uri="{FF2B5EF4-FFF2-40B4-BE49-F238E27FC236}">
                            <a16:creationId xmlns:a16="http://schemas.microsoft.com/office/drawing/2014/main" id="{10047BD5-1B71-45D6-AD85-7534D8AAD4D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23038" y="3106738"/>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 name="Object 10">
            <a:extLst>
              <a:ext uri="{FF2B5EF4-FFF2-40B4-BE49-F238E27FC236}">
                <a16:creationId xmlns:a16="http://schemas.microsoft.com/office/drawing/2014/main" id="{F847898B-841F-432B-B2E6-8F414249A376}"/>
              </a:ext>
            </a:extLst>
          </p:cNvPr>
          <p:cNvGraphicFramePr>
            <a:graphicFrameLocks noChangeAspect="1"/>
          </p:cNvGraphicFramePr>
          <p:nvPr/>
        </p:nvGraphicFramePr>
        <p:xfrm>
          <a:off x="7007225" y="3714750"/>
          <a:ext cx="458788" cy="434975"/>
        </p:xfrm>
        <a:graphic>
          <a:graphicData uri="http://schemas.openxmlformats.org/presentationml/2006/ole">
            <mc:AlternateContent xmlns:mc="http://schemas.openxmlformats.org/markup-compatibility/2006">
              <mc:Choice xmlns:v="urn:schemas-microsoft-com:vml" Requires="v">
                <p:oleObj spid="_x0000_s6162" name="Equation" r:id="rId26" imgW="241300" imgH="228600" progId="Equation.DSMT4">
                  <p:embed/>
                </p:oleObj>
              </mc:Choice>
              <mc:Fallback>
                <p:oleObj name="Equation" r:id="rId26" imgW="241300" imgH="228600" progId="Equation.DSMT4">
                  <p:embed/>
                  <p:pic>
                    <p:nvPicPr>
                      <p:cNvPr id="44" name="Object 10">
                        <a:extLst>
                          <a:ext uri="{FF2B5EF4-FFF2-40B4-BE49-F238E27FC236}">
                            <a16:creationId xmlns:a16="http://schemas.microsoft.com/office/drawing/2014/main" id="{F847898B-841F-432B-B2E6-8F414249A376}"/>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007225" y="3714750"/>
                        <a:ext cx="458788"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Object 11">
            <a:extLst>
              <a:ext uri="{FF2B5EF4-FFF2-40B4-BE49-F238E27FC236}">
                <a16:creationId xmlns:a16="http://schemas.microsoft.com/office/drawing/2014/main" id="{0337F5E7-6379-4B20-AB50-FCCBC7B95312}"/>
              </a:ext>
            </a:extLst>
          </p:cNvPr>
          <p:cNvGraphicFramePr>
            <a:graphicFrameLocks noChangeAspect="1"/>
          </p:cNvGraphicFramePr>
          <p:nvPr/>
        </p:nvGraphicFramePr>
        <p:xfrm>
          <a:off x="5341938" y="3824288"/>
          <a:ext cx="342900" cy="325437"/>
        </p:xfrm>
        <a:graphic>
          <a:graphicData uri="http://schemas.openxmlformats.org/presentationml/2006/ole">
            <mc:AlternateContent xmlns:mc="http://schemas.openxmlformats.org/markup-compatibility/2006">
              <mc:Choice xmlns:v="urn:schemas-microsoft-com:vml" Requires="v">
                <p:oleObj spid="_x0000_s6163" name="Equation" r:id="rId28" imgW="241300" imgH="228600" progId="Equation.DSMT4">
                  <p:embed/>
                </p:oleObj>
              </mc:Choice>
              <mc:Fallback>
                <p:oleObj name="Equation" r:id="rId28" imgW="241300" imgH="228600" progId="Equation.DSMT4">
                  <p:embed/>
                  <p:pic>
                    <p:nvPicPr>
                      <p:cNvPr id="45" name="Object 11">
                        <a:extLst>
                          <a:ext uri="{FF2B5EF4-FFF2-40B4-BE49-F238E27FC236}">
                            <a16:creationId xmlns:a16="http://schemas.microsoft.com/office/drawing/2014/main" id="{0337F5E7-6379-4B20-AB50-FCCBC7B95312}"/>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341938" y="3824288"/>
                        <a:ext cx="3429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6" name="Straight Connector 45">
            <a:extLst>
              <a:ext uri="{FF2B5EF4-FFF2-40B4-BE49-F238E27FC236}">
                <a16:creationId xmlns:a16="http://schemas.microsoft.com/office/drawing/2014/main" id="{78AC58B7-DDE4-4CD7-B388-ACD5EF5491E4}"/>
              </a:ext>
            </a:extLst>
          </p:cNvPr>
          <p:cNvCxnSpPr>
            <a:stCxn id="40" idx="2"/>
            <a:endCxn id="43" idx="2"/>
          </p:cNvCxnSpPr>
          <p:nvPr/>
        </p:nvCxnSpPr>
        <p:spPr>
          <a:xfrm flipV="1">
            <a:off x="4876800" y="3335338"/>
            <a:ext cx="1747838"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11D1623-0040-4221-BF82-3A81C26DD1E0}"/>
              </a:ext>
            </a:extLst>
          </p:cNvPr>
          <p:cNvCxnSpPr>
            <a:stCxn id="40" idx="4"/>
            <a:endCxn id="40" idx="0"/>
          </p:cNvCxnSpPr>
          <p:nvPr/>
        </p:nvCxnSpPr>
        <p:spPr>
          <a:xfrm flipH="1" flipV="1">
            <a:off x="6621463" y="3360738"/>
            <a:ext cx="801687"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362137B-B2C4-4850-A8C8-EA6763D5FC50}"/>
              </a:ext>
            </a:extLst>
          </p:cNvPr>
          <p:cNvCxnSpPr>
            <a:stCxn id="40" idx="4"/>
            <a:endCxn id="40" idx="2"/>
          </p:cNvCxnSpPr>
          <p:nvPr/>
        </p:nvCxnSpPr>
        <p:spPr>
          <a:xfrm flipH="1">
            <a:off x="4876800" y="4849813"/>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52695CE6-0666-4E5A-BF49-E7C736CCED55}"/>
              </a:ext>
            </a:extLst>
          </p:cNvPr>
          <p:cNvGrpSpPr>
            <a:grpSpLocks/>
          </p:cNvGrpSpPr>
          <p:nvPr/>
        </p:nvGrpSpPr>
        <p:grpSpPr bwMode="auto">
          <a:xfrm>
            <a:off x="4645025" y="3103563"/>
            <a:ext cx="2797175" cy="1879600"/>
            <a:chOff x="3794900" y="4716281"/>
            <a:chExt cx="2798085" cy="1879599"/>
          </a:xfrm>
        </p:grpSpPr>
        <p:sp>
          <p:nvSpPr>
            <p:cNvPr id="20522" name="AutoShape 6">
              <a:extLst>
                <a:ext uri="{FF2B5EF4-FFF2-40B4-BE49-F238E27FC236}">
                  <a16:creationId xmlns:a16="http://schemas.microsoft.com/office/drawing/2014/main" id="{83C4AD16-B3BC-465F-8896-CBFA8DF4DF77}"/>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51" name="Isosceles Triangle 50">
              <a:extLst>
                <a:ext uri="{FF2B5EF4-FFF2-40B4-BE49-F238E27FC236}">
                  <a16:creationId xmlns:a16="http://schemas.microsoft.com/office/drawing/2014/main" id="{E345D135-F5DA-4053-ADA4-672A0F806297}"/>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0524" name="Group 62">
              <a:extLst>
                <a:ext uri="{FF2B5EF4-FFF2-40B4-BE49-F238E27FC236}">
                  <a16:creationId xmlns:a16="http://schemas.microsoft.com/office/drawing/2014/main" id="{E12856A3-9B7A-481A-8865-125AAE119243}"/>
                </a:ext>
              </a:extLst>
            </p:cNvPr>
            <p:cNvGrpSpPr>
              <a:grpSpLocks/>
            </p:cNvGrpSpPr>
            <p:nvPr/>
          </p:nvGrpSpPr>
          <p:grpSpPr bwMode="auto">
            <a:xfrm>
              <a:off x="3794900" y="4716281"/>
              <a:ext cx="2084387" cy="1879599"/>
              <a:chOff x="3794900" y="4716281"/>
              <a:chExt cx="2084387" cy="1879599"/>
            </a:xfrm>
          </p:grpSpPr>
          <p:graphicFrame>
            <p:nvGraphicFramePr>
              <p:cNvPr id="20525" name="Object 7">
                <a:extLst>
                  <a:ext uri="{FF2B5EF4-FFF2-40B4-BE49-F238E27FC236}">
                    <a16:creationId xmlns:a16="http://schemas.microsoft.com/office/drawing/2014/main" id="{D494E8E5-3E5C-46CA-BC13-2C8D0918DED2}"/>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6164" name="Equation" r:id="rId30" imgW="190335" imgH="215713" progId="Equation.DSMT4">
                      <p:embed/>
                    </p:oleObj>
                  </mc:Choice>
                  <mc:Fallback>
                    <p:oleObj name="Equation" r:id="rId30" imgW="190335" imgH="215713" progId="Equation.DSMT4">
                      <p:embed/>
                      <p:pic>
                        <p:nvPicPr>
                          <p:cNvPr id="20525" name="Object 7">
                            <a:extLst>
                              <a:ext uri="{FF2B5EF4-FFF2-40B4-BE49-F238E27FC236}">
                                <a16:creationId xmlns:a16="http://schemas.microsoft.com/office/drawing/2014/main" id="{D494E8E5-3E5C-46CA-BC13-2C8D0918DE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26" name="Object 9">
                <a:extLst>
                  <a:ext uri="{FF2B5EF4-FFF2-40B4-BE49-F238E27FC236}">
                    <a16:creationId xmlns:a16="http://schemas.microsoft.com/office/drawing/2014/main" id="{465190CD-2029-4709-B33E-F8A1CE0C19CF}"/>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6165" name="Equation" r:id="rId31" imgW="203112" imgH="228501" progId="Equation.DSMT4">
                      <p:embed/>
                    </p:oleObj>
                  </mc:Choice>
                  <mc:Fallback>
                    <p:oleObj name="Equation" r:id="rId31" imgW="203112" imgH="228501" progId="Equation.DSMT4">
                      <p:embed/>
                      <p:pic>
                        <p:nvPicPr>
                          <p:cNvPr id="20526" name="Object 9">
                            <a:extLst>
                              <a:ext uri="{FF2B5EF4-FFF2-40B4-BE49-F238E27FC236}">
                                <a16:creationId xmlns:a16="http://schemas.microsoft.com/office/drawing/2014/main" id="{465190CD-2029-4709-B33E-F8A1CE0C19C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27" name="Arc 12">
                <a:extLst>
                  <a:ext uri="{FF2B5EF4-FFF2-40B4-BE49-F238E27FC236}">
                    <a16:creationId xmlns:a16="http://schemas.microsoft.com/office/drawing/2014/main" id="{8138F1BF-45C6-4EF8-AF78-0A1DE6D33F03}"/>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20528" name="Object 8">
                <a:extLst>
                  <a:ext uri="{FF2B5EF4-FFF2-40B4-BE49-F238E27FC236}">
                    <a16:creationId xmlns:a16="http://schemas.microsoft.com/office/drawing/2014/main" id="{72A4EBBD-AC10-4909-8E79-BC746101128B}"/>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6166" name="Equation" r:id="rId32" imgW="190335" imgH="215713" progId="Equation.DSMT4">
                      <p:embed/>
                    </p:oleObj>
                  </mc:Choice>
                  <mc:Fallback>
                    <p:oleObj name="Equation" r:id="rId32" imgW="190335" imgH="215713" progId="Equation.DSMT4">
                      <p:embed/>
                      <p:pic>
                        <p:nvPicPr>
                          <p:cNvPr id="20528" name="Object 8">
                            <a:extLst>
                              <a:ext uri="{FF2B5EF4-FFF2-40B4-BE49-F238E27FC236}">
                                <a16:creationId xmlns:a16="http://schemas.microsoft.com/office/drawing/2014/main" id="{72A4EBBD-AC10-4909-8E79-BC74610112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57" name="Straight Connector 56">
                <a:extLst>
                  <a:ext uri="{FF2B5EF4-FFF2-40B4-BE49-F238E27FC236}">
                    <a16:creationId xmlns:a16="http://schemas.microsoft.com/office/drawing/2014/main" id="{262A8D3C-2831-4897-9A52-7CB6F9D32451}"/>
                  </a:ext>
                </a:extLst>
              </p:cNvPr>
              <p:cNvCxnSpPr/>
              <p:nvPr/>
            </p:nvCxnSpPr>
            <p:spPr>
              <a:xfrm flipH="1">
                <a:off x="4987501" y="4975043"/>
                <a:ext cx="801948"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8" name="Group 57">
            <a:extLst>
              <a:ext uri="{FF2B5EF4-FFF2-40B4-BE49-F238E27FC236}">
                <a16:creationId xmlns:a16="http://schemas.microsoft.com/office/drawing/2014/main" id="{AD898A7D-D4B6-44BE-95FF-5829FBD841F7}"/>
              </a:ext>
            </a:extLst>
          </p:cNvPr>
          <p:cNvGrpSpPr>
            <a:grpSpLocks/>
          </p:cNvGrpSpPr>
          <p:nvPr/>
        </p:nvGrpSpPr>
        <p:grpSpPr bwMode="auto">
          <a:xfrm>
            <a:off x="4638675" y="3119438"/>
            <a:ext cx="2782888" cy="1879600"/>
            <a:chOff x="3794900" y="4716281"/>
            <a:chExt cx="2784135" cy="1879599"/>
          </a:xfrm>
        </p:grpSpPr>
        <p:sp>
          <p:nvSpPr>
            <p:cNvPr id="20514" name="AutoShape 6">
              <a:extLst>
                <a:ext uri="{FF2B5EF4-FFF2-40B4-BE49-F238E27FC236}">
                  <a16:creationId xmlns:a16="http://schemas.microsoft.com/office/drawing/2014/main" id="{2980D3D5-4925-44E9-B156-010FA32E831B}"/>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60" name="Isosceles Triangle 59">
              <a:extLst>
                <a:ext uri="{FF2B5EF4-FFF2-40B4-BE49-F238E27FC236}">
                  <a16:creationId xmlns:a16="http://schemas.microsoft.com/office/drawing/2014/main" id="{72235531-A465-45DF-803B-CA73FCF30BCF}"/>
                </a:ext>
              </a:extLst>
            </p:cNvPr>
            <p:cNvSpPr/>
            <p:nvPr/>
          </p:nvSpPr>
          <p:spPr>
            <a:xfrm>
              <a:off x="4974942" y="4981393"/>
              <a:ext cx="1604093" cy="1504949"/>
            </a:xfrm>
            <a:prstGeom prst="triangle">
              <a:avLst/>
            </a:prstGeom>
            <a:solidFill>
              <a:schemeClr val="bg1">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0516" name="Group 74">
              <a:extLst>
                <a:ext uri="{FF2B5EF4-FFF2-40B4-BE49-F238E27FC236}">
                  <a16:creationId xmlns:a16="http://schemas.microsoft.com/office/drawing/2014/main" id="{C99B9C44-1348-423F-B988-D85F78156241}"/>
                </a:ext>
              </a:extLst>
            </p:cNvPr>
            <p:cNvGrpSpPr>
              <a:grpSpLocks/>
            </p:cNvGrpSpPr>
            <p:nvPr/>
          </p:nvGrpSpPr>
          <p:grpSpPr bwMode="auto">
            <a:xfrm>
              <a:off x="3794900" y="4716281"/>
              <a:ext cx="2084387" cy="1879599"/>
              <a:chOff x="3794900" y="4716281"/>
              <a:chExt cx="2084387" cy="1879599"/>
            </a:xfrm>
          </p:grpSpPr>
          <p:graphicFrame>
            <p:nvGraphicFramePr>
              <p:cNvPr id="20517" name="Object 7">
                <a:extLst>
                  <a:ext uri="{FF2B5EF4-FFF2-40B4-BE49-F238E27FC236}">
                    <a16:creationId xmlns:a16="http://schemas.microsoft.com/office/drawing/2014/main" id="{83DD4289-C454-4DA8-8AE2-5C5DC9B4875C}"/>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spid="_x0000_s6167" name="Equation" r:id="rId33" imgW="190335" imgH="215713" progId="Equation.DSMT4">
                      <p:embed/>
                    </p:oleObj>
                  </mc:Choice>
                  <mc:Fallback>
                    <p:oleObj name="Equation" r:id="rId33" imgW="190335" imgH="215713" progId="Equation.DSMT4">
                      <p:embed/>
                      <p:pic>
                        <p:nvPicPr>
                          <p:cNvPr id="20517" name="Object 7">
                            <a:extLst>
                              <a:ext uri="{FF2B5EF4-FFF2-40B4-BE49-F238E27FC236}">
                                <a16:creationId xmlns:a16="http://schemas.microsoft.com/office/drawing/2014/main" id="{83DD4289-C454-4DA8-8AE2-5C5DC9B487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8" name="Object 9">
                <a:extLst>
                  <a:ext uri="{FF2B5EF4-FFF2-40B4-BE49-F238E27FC236}">
                    <a16:creationId xmlns:a16="http://schemas.microsoft.com/office/drawing/2014/main" id="{DF62511C-B5AF-41AF-97B9-29AB2188329B}"/>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spid="_x0000_s6168" name="Equation" r:id="rId34" imgW="203112" imgH="228501" progId="Equation.DSMT4">
                      <p:embed/>
                    </p:oleObj>
                  </mc:Choice>
                  <mc:Fallback>
                    <p:oleObj name="Equation" r:id="rId34" imgW="203112" imgH="228501" progId="Equation.DSMT4">
                      <p:embed/>
                      <p:pic>
                        <p:nvPicPr>
                          <p:cNvPr id="20518" name="Object 9">
                            <a:extLst>
                              <a:ext uri="{FF2B5EF4-FFF2-40B4-BE49-F238E27FC236}">
                                <a16:creationId xmlns:a16="http://schemas.microsoft.com/office/drawing/2014/main" id="{DF62511C-B5AF-41AF-97B9-29AB218832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19" name="Arc 12">
                <a:extLst>
                  <a:ext uri="{FF2B5EF4-FFF2-40B4-BE49-F238E27FC236}">
                    <a16:creationId xmlns:a16="http://schemas.microsoft.com/office/drawing/2014/main" id="{C2B8EBE1-37EC-4EA5-8488-0E413D5F6845}"/>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1056451488 h 35125"/>
                  <a:gd name="T4" fmla="*/ 0 w 21600"/>
                  <a:gd name="T5" fmla="*/ 560966380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20520" name="Object 8">
                <a:extLst>
                  <a:ext uri="{FF2B5EF4-FFF2-40B4-BE49-F238E27FC236}">
                    <a16:creationId xmlns:a16="http://schemas.microsoft.com/office/drawing/2014/main" id="{7CA4606E-6C0D-48C3-BF5A-927945DDF077}"/>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spid="_x0000_s6169" name="Equation" r:id="rId35" imgW="190335" imgH="215713" progId="Equation.DSMT4">
                      <p:embed/>
                    </p:oleObj>
                  </mc:Choice>
                  <mc:Fallback>
                    <p:oleObj name="Equation" r:id="rId35" imgW="190335" imgH="215713" progId="Equation.DSMT4">
                      <p:embed/>
                      <p:pic>
                        <p:nvPicPr>
                          <p:cNvPr id="20520" name="Object 8">
                            <a:extLst>
                              <a:ext uri="{FF2B5EF4-FFF2-40B4-BE49-F238E27FC236}">
                                <a16:creationId xmlns:a16="http://schemas.microsoft.com/office/drawing/2014/main" id="{7CA4606E-6C0D-48C3-BF5A-927945DDF07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66" name="Straight Connector 65">
                <a:extLst>
                  <a:ext uri="{FF2B5EF4-FFF2-40B4-BE49-F238E27FC236}">
                    <a16:creationId xmlns:a16="http://schemas.microsoft.com/office/drawing/2014/main" id="{2F4C322F-E072-420C-9652-6F1DF05E01D5}"/>
                  </a:ext>
                </a:extLst>
              </p:cNvPr>
              <p:cNvCxnSpPr/>
              <p:nvPr/>
            </p:nvCxnSpPr>
            <p:spPr>
              <a:xfrm flipH="1">
                <a:off x="4987647" y="4975043"/>
                <a:ext cx="800459"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67" name="Object 10">
            <a:extLst>
              <a:ext uri="{FF2B5EF4-FFF2-40B4-BE49-F238E27FC236}">
                <a16:creationId xmlns:a16="http://schemas.microsoft.com/office/drawing/2014/main" id="{BBF872B3-11E4-40A4-BEBF-97A266C849E0}"/>
              </a:ext>
            </a:extLst>
          </p:cNvPr>
          <p:cNvGraphicFramePr>
            <a:graphicFrameLocks noChangeAspect="1"/>
          </p:cNvGraphicFramePr>
          <p:nvPr/>
        </p:nvGraphicFramePr>
        <p:xfrm>
          <a:off x="6183313" y="4086225"/>
          <a:ext cx="266700" cy="306388"/>
        </p:xfrm>
        <a:graphic>
          <a:graphicData uri="http://schemas.openxmlformats.org/presentationml/2006/ole">
            <mc:AlternateContent xmlns:mc="http://schemas.openxmlformats.org/markup-compatibility/2006">
              <mc:Choice xmlns:v="urn:schemas-microsoft-com:vml" Requires="v">
                <p:oleObj spid="_x0000_s6170" name="Equation" r:id="rId36" imgW="241300" imgH="228600" progId="Equation.DSMT4">
                  <p:embed/>
                </p:oleObj>
              </mc:Choice>
              <mc:Fallback>
                <p:oleObj name="Equation" r:id="rId36" imgW="241300" imgH="228600" progId="Equation.DSMT4">
                  <p:embed/>
                  <p:pic>
                    <p:nvPicPr>
                      <p:cNvPr id="67" name="Object 10">
                        <a:extLst>
                          <a:ext uri="{FF2B5EF4-FFF2-40B4-BE49-F238E27FC236}">
                            <a16:creationId xmlns:a16="http://schemas.microsoft.com/office/drawing/2014/main" id="{BBF872B3-11E4-40A4-BEBF-97A266C849E0}"/>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183313" y="4086225"/>
                        <a:ext cx="2667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8" name="Object 13">
            <a:extLst>
              <a:ext uri="{FF2B5EF4-FFF2-40B4-BE49-F238E27FC236}">
                <a16:creationId xmlns:a16="http://schemas.microsoft.com/office/drawing/2014/main" id="{166154E2-A3C3-4642-8264-544CD4607C42}"/>
              </a:ext>
            </a:extLst>
          </p:cNvPr>
          <p:cNvGraphicFramePr>
            <a:graphicFrameLocks noChangeAspect="1"/>
          </p:cNvGraphicFramePr>
          <p:nvPr/>
        </p:nvGraphicFramePr>
        <p:xfrm>
          <a:off x="5089525" y="4646613"/>
          <a:ext cx="333375" cy="215900"/>
        </p:xfrm>
        <a:graphic>
          <a:graphicData uri="http://schemas.openxmlformats.org/presentationml/2006/ole">
            <mc:AlternateContent xmlns:mc="http://schemas.openxmlformats.org/markup-compatibility/2006">
              <mc:Choice xmlns:v="urn:schemas-microsoft-com:vml" Requires="v">
                <p:oleObj spid="_x0000_s6171" name="Equation" r:id="rId38" imgW="355446" imgH="228501" progId="Equation.DSMT4">
                  <p:embed/>
                </p:oleObj>
              </mc:Choice>
              <mc:Fallback>
                <p:oleObj name="Equation" r:id="rId38" imgW="355446" imgH="228501" progId="Equation.DSMT4">
                  <p:embed/>
                  <p:pic>
                    <p:nvPicPr>
                      <p:cNvPr id="68" name="Object 13">
                        <a:extLst>
                          <a:ext uri="{FF2B5EF4-FFF2-40B4-BE49-F238E27FC236}">
                            <a16:creationId xmlns:a16="http://schemas.microsoft.com/office/drawing/2014/main" id="{166154E2-A3C3-4642-8264-544CD4607C4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089525" y="4646613"/>
                        <a:ext cx="3333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9" name="TextBox 68">
            <a:extLst>
              <a:ext uri="{FF2B5EF4-FFF2-40B4-BE49-F238E27FC236}">
                <a16:creationId xmlns:a16="http://schemas.microsoft.com/office/drawing/2014/main" id="{88B84151-8E71-47DB-813B-840C467F1BB8}"/>
              </a:ext>
            </a:extLst>
          </p:cNvPr>
          <p:cNvSpPr txBox="1">
            <a:spLocks noChangeArrowheads="1"/>
          </p:cNvSpPr>
          <p:nvPr/>
        </p:nvSpPr>
        <p:spPr bwMode="auto">
          <a:xfrm>
            <a:off x="4646613" y="5180013"/>
            <a:ext cx="36353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The side opposite the angle</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is bigger, so it can NOT be ambiguous, b/c an isos triangle can NOT be made</a:t>
            </a:r>
          </a:p>
        </p:txBody>
      </p:sp>
      <p:sp>
        <p:nvSpPr>
          <p:cNvPr id="70" name="Freeform: Shape 69">
            <a:extLst>
              <a:ext uri="{FF2B5EF4-FFF2-40B4-BE49-F238E27FC236}">
                <a16:creationId xmlns:a16="http://schemas.microsoft.com/office/drawing/2014/main" id="{729ACBDE-DCF5-4A61-8553-C9F95D0B9786}"/>
              </a:ext>
            </a:extLst>
          </p:cNvPr>
          <p:cNvSpPr/>
          <p:nvPr/>
        </p:nvSpPr>
        <p:spPr>
          <a:xfrm>
            <a:off x="7489825" y="3883025"/>
            <a:ext cx="1139825" cy="1798638"/>
          </a:xfrm>
          <a:custGeom>
            <a:avLst/>
            <a:gdLst>
              <a:gd name="connsiteX0" fmla="*/ 174172 w 1140584"/>
              <a:gd name="connsiteY0" fmla="*/ 1799772 h 1799772"/>
              <a:gd name="connsiteX1" fmla="*/ 1139372 w 1140584"/>
              <a:gd name="connsiteY1" fmla="*/ 907143 h 1799772"/>
              <a:gd name="connsiteX2" fmla="*/ 0 w 1140584"/>
              <a:gd name="connsiteY2" fmla="*/ 0 h 1799772"/>
            </a:gdLst>
            <a:ahLst/>
            <a:cxnLst>
              <a:cxn ang="0">
                <a:pos x="connsiteX0" y="connsiteY0"/>
              </a:cxn>
              <a:cxn ang="0">
                <a:pos x="connsiteX1" y="connsiteY1"/>
              </a:cxn>
              <a:cxn ang="0">
                <a:pos x="connsiteX2" y="connsiteY2"/>
              </a:cxn>
            </a:cxnLst>
            <a:rect l="l" t="t" r="r" b="b"/>
            <a:pathLst>
              <a:path w="1140584" h="1799772">
                <a:moveTo>
                  <a:pt x="174172" y="1799772"/>
                </a:moveTo>
                <a:cubicBezTo>
                  <a:pt x="671286" y="1503438"/>
                  <a:pt x="1168401" y="1207105"/>
                  <a:pt x="1139372" y="907143"/>
                </a:cubicBezTo>
                <a:cubicBezTo>
                  <a:pt x="1110343" y="607181"/>
                  <a:pt x="555171" y="303590"/>
                  <a:pt x="0" y="0"/>
                </a:cubicBezTo>
              </a:path>
            </a:pathLst>
          </a:custGeom>
          <a:noFill/>
          <a:ln w="28575">
            <a:solidFill>
              <a:srgbClr val="FF0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blinds(horizontal)">
                                      <p:cBhvr>
                                        <p:cTn id="39" dur="500"/>
                                        <p:tgtEl>
                                          <p:spTgt spid="36"/>
                                        </p:tgtEl>
                                      </p:cBhvr>
                                    </p:animEffect>
                                  </p:childTnLst>
                                </p:cTn>
                              </p:par>
                              <p:par>
                                <p:cTn id="40" presetID="22" presetClass="entr" presetSubtype="4"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down)">
                                      <p:cBhvr>
                                        <p:cTn id="42" dur="500"/>
                                        <p:tgtEl>
                                          <p:spTgt spid="3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par>
                          <p:cTn id="48" fill="hold" nodeType="afterGroup">
                            <p:stCondLst>
                              <p:cond delay="500"/>
                            </p:stCondLst>
                            <p:childTnLst>
                              <p:par>
                                <p:cTn id="49" presetID="10" presetClass="entr" presetSubtype="0"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par>
                                <p:cTn id="52" presetID="10" presetClass="entr" presetSubtype="0" fill="hold"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500"/>
                                        <p:tgtEl>
                                          <p:spTgt spid="3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nodeType="click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500"/>
                                        <p:tgtEl>
                                          <p:spTgt spid="46"/>
                                        </p:tgtEl>
                                      </p:cBhvr>
                                    </p:animEffect>
                                  </p:childTnLst>
                                </p:cTn>
                              </p:par>
                              <p:par>
                                <p:cTn id="60" presetID="10" presetClass="entr" presetSubtype="0" fill="hold" nodeType="with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500"/>
                                        <p:tgtEl>
                                          <p:spTgt spid="47"/>
                                        </p:tgtEl>
                                      </p:cBhvr>
                                    </p:animEffect>
                                  </p:childTnLst>
                                </p:cTn>
                              </p:par>
                              <p:par>
                                <p:cTn id="63" presetID="10" presetClass="entr" presetSubtype="0" fill="hold" nodeType="with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fade">
                                      <p:cBhvr>
                                        <p:cTn id="65" dur="500"/>
                                        <p:tgtEl>
                                          <p:spTgt spid="48"/>
                                        </p:tgtEl>
                                      </p:cBhvr>
                                    </p:animEffect>
                                  </p:childTnLst>
                                </p:cTn>
                              </p:par>
                              <p:par>
                                <p:cTn id="66" presetID="10" presetClass="entr" presetSubtype="0" fill="hold"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500"/>
                                        <p:tgtEl>
                                          <p:spTgt spid="41"/>
                                        </p:tgtEl>
                                      </p:cBhvr>
                                    </p:animEffect>
                                  </p:childTnLst>
                                </p:cTn>
                              </p:par>
                              <p:par>
                                <p:cTn id="69" presetID="10" presetClass="entr" presetSubtype="0" fill="hold" nodeType="with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500"/>
                                        <p:tgtEl>
                                          <p:spTgt spid="42"/>
                                        </p:tgtEl>
                                      </p:cBhvr>
                                    </p:animEffect>
                                  </p:childTnLst>
                                </p:cTn>
                              </p:par>
                              <p:par>
                                <p:cTn id="72" presetID="10"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fade">
                                      <p:cBhvr>
                                        <p:cTn id="74" dur="500"/>
                                        <p:tgtEl>
                                          <p:spTgt spid="43"/>
                                        </p:tgtEl>
                                      </p:cBhvr>
                                    </p:animEffect>
                                  </p:childTnLst>
                                </p:cTn>
                              </p:par>
                              <p:par>
                                <p:cTn id="75" presetID="10" presetClass="entr" presetSubtype="0" fill="hold" nodeType="with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500"/>
                                        <p:tgtEl>
                                          <p:spTgt spid="45"/>
                                        </p:tgtEl>
                                      </p:cBhvr>
                                    </p:animEffect>
                                  </p:childTnLst>
                                </p:cTn>
                              </p:par>
                              <p:par>
                                <p:cTn id="78" presetID="10" presetClass="entr" presetSubtype="0" fill="hold" nodeType="with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fade">
                                      <p:cBhvr>
                                        <p:cTn id="80" dur="500"/>
                                        <p:tgtEl>
                                          <p:spTgt spid="44"/>
                                        </p:tgtEl>
                                      </p:cBhvr>
                                    </p:animEffect>
                                  </p:childTnLst>
                                </p:cTn>
                              </p:par>
                              <p:par>
                                <p:cTn id="81" presetID="10"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animEffect transition="in" filter="fade">
                                      <p:cBhvr>
                                        <p:cTn id="83" dur="500"/>
                                        <p:tgtEl>
                                          <p:spTgt spid="68"/>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fade">
                                      <p:cBhvr>
                                        <p:cTn id="86" dur="500"/>
                                        <p:tgtEl>
                                          <p:spTgt spid="4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69"/>
                                        </p:tgtEl>
                                        <p:attrNameLst>
                                          <p:attrName>style.visibility</p:attrName>
                                        </p:attrNameLst>
                                      </p:cBhvr>
                                      <p:to>
                                        <p:strVal val="visible"/>
                                      </p:to>
                                    </p:set>
                                    <p:animEffect transition="in" filter="blinds(horizontal)">
                                      <p:cBhvr>
                                        <p:cTn id="91" dur="500"/>
                                        <p:tgtEl>
                                          <p:spTgt spid="69"/>
                                        </p:tgtEl>
                                      </p:cBhvr>
                                    </p:animEffect>
                                  </p:childTnLst>
                                </p:cTn>
                              </p:par>
                              <p:par>
                                <p:cTn id="92" presetID="22" presetClass="entr" presetSubtype="4" fill="hold" nodeType="withEffect">
                                  <p:stCondLst>
                                    <p:cond delay="0"/>
                                  </p:stCondLst>
                                  <p:childTnLst>
                                    <p:set>
                                      <p:cBhvr>
                                        <p:cTn id="93" dur="1" fill="hold">
                                          <p:stCondLst>
                                            <p:cond delay="0"/>
                                          </p:stCondLst>
                                        </p:cTn>
                                        <p:tgtEl>
                                          <p:spTgt spid="70"/>
                                        </p:tgtEl>
                                        <p:attrNameLst>
                                          <p:attrName>style.visibility</p:attrName>
                                        </p:attrNameLst>
                                      </p:cBhvr>
                                      <p:to>
                                        <p:strVal val="visible"/>
                                      </p:to>
                                    </p:set>
                                    <p:animEffect transition="in" filter="wipe(down)">
                                      <p:cBhvr>
                                        <p:cTn id="94" dur="500"/>
                                        <p:tgtEl>
                                          <p:spTgt spid="7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nodeType="clickEffect">
                                  <p:stCondLst>
                                    <p:cond delay="0"/>
                                  </p:stCondLst>
                                  <p:childTnLst>
                                    <p:set>
                                      <p:cBhvr>
                                        <p:cTn id="98" dur="1" fill="hold">
                                          <p:stCondLst>
                                            <p:cond delay="0"/>
                                          </p:stCondLst>
                                        </p:cTn>
                                        <p:tgtEl>
                                          <p:spTgt spid="49"/>
                                        </p:tgtEl>
                                        <p:attrNameLst>
                                          <p:attrName>style.visibility</p:attrName>
                                        </p:attrNameLst>
                                      </p:cBhvr>
                                      <p:to>
                                        <p:strVal val="visible"/>
                                      </p:to>
                                    </p:set>
                                    <p:animEffect transition="in" filter="fade">
                                      <p:cBhvr>
                                        <p:cTn id="99" dur="500"/>
                                        <p:tgtEl>
                                          <p:spTgt spid="49"/>
                                        </p:tgtEl>
                                      </p:cBhvr>
                                    </p:animEffect>
                                  </p:childTnLst>
                                </p:cTn>
                              </p:par>
                            </p:childTnLst>
                          </p:cTn>
                        </p:par>
                        <p:par>
                          <p:cTn id="100" fill="hold" nodeType="afterGroup">
                            <p:stCondLst>
                              <p:cond delay="500"/>
                            </p:stCondLst>
                            <p:childTnLst>
                              <p:par>
                                <p:cTn id="101" presetID="10" presetClass="entr" presetSubtype="0" fill="hold"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500"/>
                                        <p:tgtEl>
                                          <p:spTgt spid="58"/>
                                        </p:tgtEl>
                                      </p:cBhvr>
                                    </p:animEffect>
                                  </p:childTnLst>
                                </p:cTn>
                              </p:par>
                              <p:par>
                                <p:cTn id="104" presetID="10" presetClass="entr" presetSubtype="0" fill="hold" nodeType="withEffect">
                                  <p:stCondLst>
                                    <p:cond delay="0"/>
                                  </p:stCondLst>
                                  <p:childTnLst>
                                    <p:set>
                                      <p:cBhvr>
                                        <p:cTn id="105" dur="1" fill="hold">
                                          <p:stCondLst>
                                            <p:cond delay="0"/>
                                          </p:stCondLst>
                                        </p:cTn>
                                        <p:tgtEl>
                                          <p:spTgt spid="67"/>
                                        </p:tgtEl>
                                        <p:attrNameLst>
                                          <p:attrName>style.visibility</p:attrName>
                                        </p:attrNameLst>
                                      </p:cBhvr>
                                      <p:to>
                                        <p:strVal val="visible"/>
                                      </p:to>
                                    </p:set>
                                    <p:animEffect transition="in" filter="fade">
                                      <p:cBhvr>
                                        <p:cTn id="106"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6" grpId="0"/>
      <p:bldP spid="40" grpId="0" animBg="1"/>
      <p:bldP spid="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18958-2D90-4902-9952-E1964BDC90FA}"/>
              </a:ext>
            </a:extLst>
          </p:cNvPr>
          <p:cNvSpPr>
            <a:spLocks noGrp="1"/>
          </p:cNvSpPr>
          <p:nvPr>
            <p:ph type="title"/>
          </p:nvPr>
        </p:nvSpPr>
        <p:spPr>
          <a:xfrm>
            <a:off x="239487" y="193903"/>
            <a:ext cx="8817428" cy="684212"/>
          </a:xfrm>
        </p:spPr>
        <p:txBody>
          <a:bodyPr/>
          <a:lstStyle/>
          <a:p>
            <a:pPr>
              <a:defRPr/>
            </a:pPr>
            <a:r>
              <a:rPr lang="en-CA" dirty="0"/>
              <a:t>Practice: Are these triangles Ambiguous?</a:t>
            </a:r>
          </a:p>
        </p:txBody>
      </p:sp>
      <p:sp>
        <p:nvSpPr>
          <p:cNvPr id="15" name="Isosceles Triangle 14">
            <a:extLst>
              <a:ext uri="{FF2B5EF4-FFF2-40B4-BE49-F238E27FC236}">
                <a16:creationId xmlns:a16="http://schemas.microsoft.com/office/drawing/2014/main" id="{B552AE8D-F2EB-4AC7-A441-9DFABD918129}"/>
              </a:ext>
            </a:extLst>
          </p:cNvPr>
          <p:cNvSpPr/>
          <p:nvPr/>
        </p:nvSpPr>
        <p:spPr>
          <a:xfrm rot="189010">
            <a:off x="465138" y="1196975"/>
            <a:ext cx="2133600" cy="944563"/>
          </a:xfrm>
          <a:prstGeom prst="triangle">
            <a:avLst>
              <a:gd name="adj" fmla="val 6428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508" name="Object 15">
            <a:extLst>
              <a:ext uri="{FF2B5EF4-FFF2-40B4-BE49-F238E27FC236}">
                <a16:creationId xmlns:a16="http://schemas.microsoft.com/office/drawing/2014/main" id="{E21E0998-0A43-4227-8CCD-652EB7C0CC9F}"/>
              </a:ext>
            </a:extLst>
          </p:cNvPr>
          <p:cNvGraphicFramePr>
            <a:graphicFrameLocks noChangeAspect="1"/>
          </p:cNvGraphicFramePr>
          <p:nvPr/>
        </p:nvGraphicFramePr>
        <p:xfrm>
          <a:off x="2187575" y="1414463"/>
          <a:ext cx="442913" cy="412750"/>
        </p:xfrm>
        <a:graphic>
          <a:graphicData uri="http://schemas.openxmlformats.org/presentationml/2006/ole">
            <mc:AlternateContent xmlns:mc="http://schemas.openxmlformats.org/markup-compatibility/2006">
              <mc:Choice xmlns:v="urn:schemas-microsoft-com:vml" Requires="v">
                <p:oleObj spid="_x0000_s7170" name="Equation" r:id="rId3" imgW="177492" imgH="164814" progId="Equation.DSMT4">
                  <p:embed/>
                </p:oleObj>
              </mc:Choice>
              <mc:Fallback>
                <p:oleObj name="Equation" r:id="rId3" imgW="177492" imgH="164814" progId="Equation.DSMT4">
                  <p:embed/>
                  <p:pic>
                    <p:nvPicPr>
                      <p:cNvPr id="21508" name="Object 15">
                        <a:extLst>
                          <a:ext uri="{FF2B5EF4-FFF2-40B4-BE49-F238E27FC236}">
                            <a16:creationId xmlns:a16="http://schemas.microsoft.com/office/drawing/2014/main" id="{E21E0998-0A43-4227-8CCD-652EB7C0CC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7575" y="1414463"/>
                        <a:ext cx="442913"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09" name="Object 16">
            <a:extLst>
              <a:ext uri="{FF2B5EF4-FFF2-40B4-BE49-F238E27FC236}">
                <a16:creationId xmlns:a16="http://schemas.microsoft.com/office/drawing/2014/main" id="{F47906E0-25B6-41A8-891D-96773094A6C6}"/>
              </a:ext>
            </a:extLst>
          </p:cNvPr>
          <p:cNvGraphicFramePr>
            <a:graphicFrameLocks noChangeAspect="1"/>
          </p:cNvGraphicFramePr>
          <p:nvPr/>
        </p:nvGraphicFramePr>
        <p:xfrm>
          <a:off x="871538" y="1225550"/>
          <a:ext cx="442912" cy="442913"/>
        </p:xfrm>
        <a:graphic>
          <a:graphicData uri="http://schemas.openxmlformats.org/presentationml/2006/ole">
            <mc:AlternateContent xmlns:mc="http://schemas.openxmlformats.org/markup-compatibility/2006">
              <mc:Choice xmlns:v="urn:schemas-microsoft-com:vml" Requires="v">
                <p:oleObj spid="_x0000_s7171" name="Equation" r:id="rId5" imgW="177492" imgH="177492" progId="Equation.DSMT4">
                  <p:embed/>
                </p:oleObj>
              </mc:Choice>
              <mc:Fallback>
                <p:oleObj name="Equation" r:id="rId5" imgW="177492" imgH="177492" progId="Equation.DSMT4">
                  <p:embed/>
                  <p:pic>
                    <p:nvPicPr>
                      <p:cNvPr id="21509" name="Object 16">
                        <a:extLst>
                          <a:ext uri="{FF2B5EF4-FFF2-40B4-BE49-F238E27FC236}">
                            <a16:creationId xmlns:a16="http://schemas.microsoft.com/office/drawing/2014/main" id="{F47906E0-25B6-41A8-891D-96773094A6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1538" y="1225550"/>
                        <a:ext cx="442912"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0" name="Object 17">
            <a:extLst>
              <a:ext uri="{FF2B5EF4-FFF2-40B4-BE49-F238E27FC236}">
                <a16:creationId xmlns:a16="http://schemas.microsoft.com/office/drawing/2014/main" id="{25C78A71-A675-4410-A3DD-BFF78C341BC5}"/>
              </a:ext>
            </a:extLst>
          </p:cNvPr>
          <p:cNvGraphicFramePr>
            <a:graphicFrameLocks noChangeAspect="1"/>
          </p:cNvGraphicFramePr>
          <p:nvPr/>
        </p:nvGraphicFramePr>
        <p:xfrm>
          <a:off x="2084388" y="1944688"/>
          <a:ext cx="361950" cy="254000"/>
        </p:xfrm>
        <a:graphic>
          <a:graphicData uri="http://schemas.openxmlformats.org/presentationml/2006/ole">
            <mc:AlternateContent xmlns:mc="http://schemas.openxmlformats.org/markup-compatibility/2006">
              <mc:Choice xmlns:v="urn:schemas-microsoft-com:vml" Requires="v">
                <p:oleObj spid="_x0000_s7172" name="Equation" r:id="rId7" imgW="253670" imgH="177569" progId="Equation.DSMT4">
                  <p:embed/>
                </p:oleObj>
              </mc:Choice>
              <mc:Fallback>
                <p:oleObj name="Equation" r:id="rId7" imgW="253670" imgH="177569" progId="Equation.DSMT4">
                  <p:embed/>
                  <p:pic>
                    <p:nvPicPr>
                      <p:cNvPr id="21510" name="Object 17">
                        <a:extLst>
                          <a:ext uri="{FF2B5EF4-FFF2-40B4-BE49-F238E27FC236}">
                            <a16:creationId xmlns:a16="http://schemas.microsoft.com/office/drawing/2014/main" id="{25C78A71-A675-4410-A3DD-BFF78C341BC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84388" y="1944688"/>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Isosceles Triangle 18">
            <a:extLst>
              <a:ext uri="{FF2B5EF4-FFF2-40B4-BE49-F238E27FC236}">
                <a16:creationId xmlns:a16="http://schemas.microsoft.com/office/drawing/2014/main" id="{3FE9D87B-9F36-444A-B484-7C52D58968EA}"/>
              </a:ext>
            </a:extLst>
          </p:cNvPr>
          <p:cNvSpPr/>
          <p:nvPr/>
        </p:nvSpPr>
        <p:spPr>
          <a:xfrm rot="189010">
            <a:off x="3735388" y="1214438"/>
            <a:ext cx="2133600" cy="942975"/>
          </a:xfrm>
          <a:prstGeom prst="triangle">
            <a:avLst>
              <a:gd name="adj" fmla="val 6428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512" name="Object 19">
            <a:extLst>
              <a:ext uri="{FF2B5EF4-FFF2-40B4-BE49-F238E27FC236}">
                <a16:creationId xmlns:a16="http://schemas.microsoft.com/office/drawing/2014/main" id="{812B78F6-FC75-42CA-B3C6-ED04DA581733}"/>
              </a:ext>
            </a:extLst>
          </p:cNvPr>
          <p:cNvGraphicFramePr>
            <a:graphicFrameLocks noChangeAspect="1"/>
          </p:cNvGraphicFramePr>
          <p:nvPr/>
        </p:nvGraphicFramePr>
        <p:xfrm>
          <a:off x="5459413" y="1414463"/>
          <a:ext cx="442912" cy="442912"/>
        </p:xfrm>
        <a:graphic>
          <a:graphicData uri="http://schemas.openxmlformats.org/presentationml/2006/ole">
            <mc:AlternateContent xmlns:mc="http://schemas.openxmlformats.org/markup-compatibility/2006">
              <mc:Choice xmlns:v="urn:schemas-microsoft-com:vml" Requires="v">
                <p:oleObj spid="_x0000_s7173" name="Equation" r:id="rId9" imgW="177492" imgH="177492" progId="Equation.DSMT4">
                  <p:embed/>
                </p:oleObj>
              </mc:Choice>
              <mc:Fallback>
                <p:oleObj name="Equation" r:id="rId9" imgW="177492" imgH="177492" progId="Equation.DSMT4">
                  <p:embed/>
                  <p:pic>
                    <p:nvPicPr>
                      <p:cNvPr id="21512" name="Object 19">
                        <a:extLst>
                          <a:ext uri="{FF2B5EF4-FFF2-40B4-BE49-F238E27FC236}">
                            <a16:creationId xmlns:a16="http://schemas.microsoft.com/office/drawing/2014/main" id="{812B78F6-FC75-42CA-B3C6-ED04DA58173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59413" y="1414463"/>
                        <a:ext cx="442912"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3" name="Object 20">
            <a:extLst>
              <a:ext uri="{FF2B5EF4-FFF2-40B4-BE49-F238E27FC236}">
                <a16:creationId xmlns:a16="http://schemas.microsoft.com/office/drawing/2014/main" id="{1A81D940-54DC-49B3-8831-A974FBB4E409}"/>
              </a:ext>
            </a:extLst>
          </p:cNvPr>
          <p:cNvGraphicFramePr>
            <a:graphicFrameLocks noChangeAspect="1"/>
          </p:cNvGraphicFramePr>
          <p:nvPr/>
        </p:nvGraphicFramePr>
        <p:xfrm>
          <a:off x="4089400" y="1257300"/>
          <a:ext cx="506413" cy="411163"/>
        </p:xfrm>
        <a:graphic>
          <a:graphicData uri="http://schemas.openxmlformats.org/presentationml/2006/ole">
            <mc:AlternateContent xmlns:mc="http://schemas.openxmlformats.org/markup-compatibility/2006">
              <mc:Choice xmlns:v="urn:schemas-microsoft-com:vml" Requires="v">
                <p:oleObj spid="_x0000_s7174" name="Equation" r:id="rId11" imgW="203024" imgH="164957" progId="Equation.DSMT4">
                  <p:embed/>
                </p:oleObj>
              </mc:Choice>
              <mc:Fallback>
                <p:oleObj name="Equation" r:id="rId11" imgW="203024" imgH="164957" progId="Equation.DSMT4">
                  <p:embed/>
                  <p:pic>
                    <p:nvPicPr>
                      <p:cNvPr id="21513" name="Object 20">
                        <a:extLst>
                          <a:ext uri="{FF2B5EF4-FFF2-40B4-BE49-F238E27FC236}">
                            <a16:creationId xmlns:a16="http://schemas.microsoft.com/office/drawing/2014/main" id="{1A81D940-54DC-49B3-8831-A974FBB4E40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89400" y="1257300"/>
                        <a:ext cx="506413"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4" name="Object 21">
            <a:extLst>
              <a:ext uri="{FF2B5EF4-FFF2-40B4-BE49-F238E27FC236}">
                <a16:creationId xmlns:a16="http://schemas.microsoft.com/office/drawing/2014/main" id="{D59D9D63-5812-4CD6-AF44-31AE2006CEFF}"/>
              </a:ext>
            </a:extLst>
          </p:cNvPr>
          <p:cNvGraphicFramePr>
            <a:graphicFrameLocks noChangeAspect="1"/>
          </p:cNvGraphicFramePr>
          <p:nvPr/>
        </p:nvGraphicFramePr>
        <p:xfrm>
          <a:off x="3981450" y="1860550"/>
          <a:ext cx="361950" cy="234950"/>
        </p:xfrm>
        <a:graphic>
          <a:graphicData uri="http://schemas.openxmlformats.org/presentationml/2006/ole">
            <mc:AlternateContent xmlns:mc="http://schemas.openxmlformats.org/markup-compatibility/2006">
              <mc:Choice xmlns:v="urn:schemas-microsoft-com:vml" Requires="v">
                <p:oleObj spid="_x0000_s7175" name="Equation" r:id="rId13" imgW="253780" imgH="164957" progId="Equation.DSMT4">
                  <p:embed/>
                </p:oleObj>
              </mc:Choice>
              <mc:Fallback>
                <p:oleObj name="Equation" r:id="rId13" imgW="253780" imgH="164957" progId="Equation.DSMT4">
                  <p:embed/>
                  <p:pic>
                    <p:nvPicPr>
                      <p:cNvPr id="21514" name="Object 21">
                        <a:extLst>
                          <a:ext uri="{FF2B5EF4-FFF2-40B4-BE49-F238E27FC236}">
                            <a16:creationId xmlns:a16="http://schemas.microsoft.com/office/drawing/2014/main" id="{D59D9D63-5812-4CD6-AF44-31AE2006CEF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81450" y="1860550"/>
                        <a:ext cx="36195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Isosceles Triangle 22">
            <a:extLst>
              <a:ext uri="{FF2B5EF4-FFF2-40B4-BE49-F238E27FC236}">
                <a16:creationId xmlns:a16="http://schemas.microsoft.com/office/drawing/2014/main" id="{84AA0924-5D82-4B11-9BF7-4F488D2D0145}"/>
              </a:ext>
            </a:extLst>
          </p:cNvPr>
          <p:cNvSpPr/>
          <p:nvPr/>
        </p:nvSpPr>
        <p:spPr>
          <a:xfrm>
            <a:off x="6670675" y="1225550"/>
            <a:ext cx="2133600" cy="944563"/>
          </a:xfrm>
          <a:prstGeom prst="triangle">
            <a:avLst>
              <a:gd name="adj" fmla="val 25972"/>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516" name="Object 24">
            <a:extLst>
              <a:ext uri="{FF2B5EF4-FFF2-40B4-BE49-F238E27FC236}">
                <a16:creationId xmlns:a16="http://schemas.microsoft.com/office/drawing/2014/main" id="{DD1A3F6E-8B54-4349-9292-90ABAD5071E6}"/>
              </a:ext>
            </a:extLst>
          </p:cNvPr>
          <p:cNvGraphicFramePr>
            <a:graphicFrameLocks noChangeAspect="1"/>
          </p:cNvGraphicFramePr>
          <p:nvPr/>
        </p:nvGraphicFramePr>
        <p:xfrm>
          <a:off x="6499225" y="1406525"/>
          <a:ext cx="506413" cy="411163"/>
        </p:xfrm>
        <a:graphic>
          <a:graphicData uri="http://schemas.openxmlformats.org/presentationml/2006/ole">
            <mc:AlternateContent xmlns:mc="http://schemas.openxmlformats.org/markup-compatibility/2006">
              <mc:Choice xmlns:v="urn:schemas-microsoft-com:vml" Requires="v">
                <p:oleObj spid="_x0000_s7176" name="Equation" r:id="rId15" imgW="203024" imgH="164957" progId="Equation.DSMT4">
                  <p:embed/>
                </p:oleObj>
              </mc:Choice>
              <mc:Fallback>
                <p:oleObj name="Equation" r:id="rId15" imgW="203024" imgH="164957" progId="Equation.DSMT4">
                  <p:embed/>
                  <p:pic>
                    <p:nvPicPr>
                      <p:cNvPr id="21516" name="Object 24">
                        <a:extLst>
                          <a:ext uri="{FF2B5EF4-FFF2-40B4-BE49-F238E27FC236}">
                            <a16:creationId xmlns:a16="http://schemas.microsoft.com/office/drawing/2014/main" id="{DD1A3F6E-8B54-4349-9292-90ABAD5071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99225" y="1406525"/>
                        <a:ext cx="506413"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7" name="Object 25">
            <a:extLst>
              <a:ext uri="{FF2B5EF4-FFF2-40B4-BE49-F238E27FC236}">
                <a16:creationId xmlns:a16="http://schemas.microsoft.com/office/drawing/2014/main" id="{65F9E8E7-397D-4226-AB32-0E61A956AD21}"/>
              </a:ext>
            </a:extLst>
          </p:cNvPr>
          <p:cNvGraphicFramePr>
            <a:graphicFrameLocks noChangeAspect="1"/>
          </p:cNvGraphicFramePr>
          <p:nvPr/>
        </p:nvGraphicFramePr>
        <p:xfrm>
          <a:off x="6775450" y="1930400"/>
          <a:ext cx="361950" cy="254000"/>
        </p:xfrm>
        <a:graphic>
          <a:graphicData uri="http://schemas.openxmlformats.org/presentationml/2006/ole">
            <mc:AlternateContent xmlns:mc="http://schemas.openxmlformats.org/markup-compatibility/2006">
              <mc:Choice xmlns:v="urn:schemas-microsoft-com:vml" Requires="v">
                <p:oleObj spid="_x0000_s7177" name="Equation" r:id="rId16" imgW="253670" imgH="177569" progId="Equation.DSMT4">
                  <p:embed/>
                </p:oleObj>
              </mc:Choice>
              <mc:Fallback>
                <p:oleObj name="Equation" r:id="rId16" imgW="253670" imgH="177569" progId="Equation.DSMT4">
                  <p:embed/>
                  <p:pic>
                    <p:nvPicPr>
                      <p:cNvPr id="21517" name="Object 25">
                        <a:extLst>
                          <a:ext uri="{FF2B5EF4-FFF2-40B4-BE49-F238E27FC236}">
                            <a16:creationId xmlns:a16="http://schemas.microsoft.com/office/drawing/2014/main" id="{65F9E8E7-397D-4226-AB32-0E61A956AD21}"/>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775450" y="1930400"/>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8" name="Object 26">
            <a:extLst>
              <a:ext uri="{FF2B5EF4-FFF2-40B4-BE49-F238E27FC236}">
                <a16:creationId xmlns:a16="http://schemas.microsoft.com/office/drawing/2014/main" id="{65CAA1D2-9B84-4E4A-8D45-980A31826650}"/>
              </a:ext>
            </a:extLst>
          </p:cNvPr>
          <p:cNvGraphicFramePr>
            <a:graphicFrameLocks noChangeAspect="1"/>
          </p:cNvGraphicFramePr>
          <p:nvPr/>
        </p:nvGraphicFramePr>
        <p:xfrm>
          <a:off x="8088313" y="1922463"/>
          <a:ext cx="361950" cy="254000"/>
        </p:xfrm>
        <a:graphic>
          <a:graphicData uri="http://schemas.openxmlformats.org/presentationml/2006/ole">
            <mc:AlternateContent xmlns:mc="http://schemas.openxmlformats.org/markup-compatibility/2006">
              <mc:Choice xmlns:v="urn:schemas-microsoft-com:vml" Requires="v">
                <p:oleObj spid="_x0000_s7178" name="Equation" r:id="rId18" imgW="253670" imgH="177569" progId="Equation.DSMT4">
                  <p:embed/>
                </p:oleObj>
              </mc:Choice>
              <mc:Fallback>
                <p:oleObj name="Equation" r:id="rId18" imgW="253670" imgH="177569" progId="Equation.DSMT4">
                  <p:embed/>
                  <p:pic>
                    <p:nvPicPr>
                      <p:cNvPr id="21518" name="Object 26">
                        <a:extLst>
                          <a:ext uri="{FF2B5EF4-FFF2-40B4-BE49-F238E27FC236}">
                            <a16:creationId xmlns:a16="http://schemas.microsoft.com/office/drawing/2014/main" id="{65CAA1D2-9B84-4E4A-8D45-980A31826650}"/>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088313" y="1922463"/>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19" name="Object 27">
            <a:extLst>
              <a:ext uri="{FF2B5EF4-FFF2-40B4-BE49-F238E27FC236}">
                <a16:creationId xmlns:a16="http://schemas.microsoft.com/office/drawing/2014/main" id="{112A6611-D73F-4905-AD8F-7F3B89869E30}"/>
              </a:ext>
            </a:extLst>
          </p:cNvPr>
          <p:cNvGraphicFramePr>
            <a:graphicFrameLocks noChangeAspect="1"/>
          </p:cNvGraphicFramePr>
          <p:nvPr/>
        </p:nvGraphicFramePr>
        <p:xfrm>
          <a:off x="7915275" y="1338263"/>
          <a:ext cx="474663" cy="411162"/>
        </p:xfrm>
        <a:graphic>
          <a:graphicData uri="http://schemas.openxmlformats.org/presentationml/2006/ole">
            <mc:AlternateContent xmlns:mc="http://schemas.openxmlformats.org/markup-compatibility/2006">
              <mc:Choice xmlns:v="urn:schemas-microsoft-com:vml" Requires="v">
                <p:oleObj spid="_x0000_s7179" name="Equation" r:id="rId20" imgW="190335" imgH="164957" progId="Equation.DSMT4">
                  <p:embed/>
                </p:oleObj>
              </mc:Choice>
              <mc:Fallback>
                <p:oleObj name="Equation" r:id="rId20" imgW="190335" imgH="164957" progId="Equation.DSMT4">
                  <p:embed/>
                  <p:pic>
                    <p:nvPicPr>
                      <p:cNvPr id="21519" name="Object 27">
                        <a:extLst>
                          <a:ext uri="{FF2B5EF4-FFF2-40B4-BE49-F238E27FC236}">
                            <a16:creationId xmlns:a16="http://schemas.microsoft.com/office/drawing/2014/main" id="{112A6611-D73F-4905-AD8F-7F3B89869E30}"/>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915275" y="1338263"/>
                        <a:ext cx="474663"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Isosceles Triangle 28">
            <a:extLst>
              <a:ext uri="{FF2B5EF4-FFF2-40B4-BE49-F238E27FC236}">
                <a16:creationId xmlns:a16="http://schemas.microsoft.com/office/drawing/2014/main" id="{279DB2C2-D380-4B4B-9F9F-1B0A609D1CAD}"/>
              </a:ext>
            </a:extLst>
          </p:cNvPr>
          <p:cNvSpPr/>
          <p:nvPr/>
        </p:nvSpPr>
        <p:spPr>
          <a:xfrm rot="9430048">
            <a:off x="349250" y="4308475"/>
            <a:ext cx="2560638" cy="715963"/>
          </a:xfrm>
          <a:prstGeom prst="triangle">
            <a:avLst>
              <a:gd name="adj" fmla="val 2212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521" name="Object 29">
            <a:extLst>
              <a:ext uri="{FF2B5EF4-FFF2-40B4-BE49-F238E27FC236}">
                <a16:creationId xmlns:a16="http://schemas.microsoft.com/office/drawing/2014/main" id="{1AAFB315-F769-4623-B11E-6E1F8D9ED374}"/>
              </a:ext>
            </a:extLst>
          </p:cNvPr>
          <p:cNvGraphicFramePr>
            <a:graphicFrameLocks noChangeAspect="1"/>
          </p:cNvGraphicFramePr>
          <p:nvPr/>
        </p:nvGraphicFramePr>
        <p:xfrm>
          <a:off x="1284288" y="4727575"/>
          <a:ext cx="444500" cy="411163"/>
        </p:xfrm>
        <a:graphic>
          <a:graphicData uri="http://schemas.openxmlformats.org/presentationml/2006/ole">
            <mc:AlternateContent xmlns:mc="http://schemas.openxmlformats.org/markup-compatibility/2006">
              <mc:Choice xmlns:v="urn:schemas-microsoft-com:vml" Requires="v">
                <p:oleObj spid="_x0000_s7180" name="Equation" r:id="rId22" imgW="177492" imgH="164814" progId="Equation.DSMT4">
                  <p:embed/>
                </p:oleObj>
              </mc:Choice>
              <mc:Fallback>
                <p:oleObj name="Equation" r:id="rId22" imgW="177492" imgH="164814" progId="Equation.DSMT4">
                  <p:embed/>
                  <p:pic>
                    <p:nvPicPr>
                      <p:cNvPr id="21521" name="Object 29">
                        <a:extLst>
                          <a:ext uri="{FF2B5EF4-FFF2-40B4-BE49-F238E27FC236}">
                            <a16:creationId xmlns:a16="http://schemas.microsoft.com/office/drawing/2014/main" id="{1AAFB315-F769-4623-B11E-6E1F8D9ED3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4288" y="4727575"/>
                        <a:ext cx="4445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22" name="Object 30">
            <a:extLst>
              <a:ext uri="{FF2B5EF4-FFF2-40B4-BE49-F238E27FC236}">
                <a16:creationId xmlns:a16="http://schemas.microsoft.com/office/drawing/2014/main" id="{E5A61BEE-ECD9-4395-8433-FCFBDEAB50E2}"/>
              </a:ext>
            </a:extLst>
          </p:cNvPr>
          <p:cNvGraphicFramePr>
            <a:graphicFrameLocks noChangeAspect="1"/>
          </p:cNvGraphicFramePr>
          <p:nvPr/>
        </p:nvGraphicFramePr>
        <p:xfrm>
          <a:off x="2522538" y="4143375"/>
          <a:ext cx="285750" cy="442913"/>
        </p:xfrm>
        <a:graphic>
          <a:graphicData uri="http://schemas.openxmlformats.org/presentationml/2006/ole">
            <mc:AlternateContent xmlns:mc="http://schemas.openxmlformats.org/markup-compatibility/2006">
              <mc:Choice xmlns:v="urn:schemas-microsoft-com:vml" Requires="v">
                <p:oleObj spid="_x0000_s7181" name="Equation" r:id="rId23" imgW="114102" imgH="177492" progId="Equation.DSMT4">
                  <p:embed/>
                </p:oleObj>
              </mc:Choice>
              <mc:Fallback>
                <p:oleObj name="Equation" r:id="rId23" imgW="114102" imgH="177492" progId="Equation.DSMT4">
                  <p:embed/>
                  <p:pic>
                    <p:nvPicPr>
                      <p:cNvPr id="21522" name="Object 30">
                        <a:extLst>
                          <a:ext uri="{FF2B5EF4-FFF2-40B4-BE49-F238E27FC236}">
                            <a16:creationId xmlns:a16="http://schemas.microsoft.com/office/drawing/2014/main" id="{E5A61BEE-ECD9-4395-8433-FCFBDEAB50E2}"/>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522538" y="4143375"/>
                        <a:ext cx="2857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23" name="Object 31">
            <a:extLst>
              <a:ext uri="{FF2B5EF4-FFF2-40B4-BE49-F238E27FC236}">
                <a16:creationId xmlns:a16="http://schemas.microsoft.com/office/drawing/2014/main" id="{0BA90BC8-4D2B-4FDD-B493-C25FF9DB9B1E}"/>
              </a:ext>
            </a:extLst>
          </p:cNvPr>
          <p:cNvGraphicFramePr>
            <a:graphicFrameLocks noChangeAspect="1"/>
          </p:cNvGraphicFramePr>
          <p:nvPr/>
        </p:nvGraphicFramePr>
        <p:xfrm>
          <a:off x="946150" y="4524375"/>
          <a:ext cx="361950" cy="254000"/>
        </p:xfrm>
        <a:graphic>
          <a:graphicData uri="http://schemas.openxmlformats.org/presentationml/2006/ole">
            <mc:AlternateContent xmlns:mc="http://schemas.openxmlformats.org/markup-compatibility/2006">
              <mc:Choice xmlns:v="urn:schemas-microsoft-com:vml" Requires="v">
                <p:oleObj spid="_x0000_s7182" name="Equation" r:id="rId25" imgW="253670" imgH="177569" progId="Equation.DSMT4">
                  <p:embed/>
                </p:oleObj>
              </mc:Choice>
              <mc:Fallback>
                <p:oleObj name="Equation" r:id="rId25" imgW="253670" imgH="177569" progId="Equation.DSMT4">
                  <p:embed/>
                  <p:pic>
                    <p:nvPicPr>
                      <p:cNvPr id="21523" name="Object 31">
                        <a:extLst>
                          <a:ext uri="{FF2B5EF4-FFF2-40B4-BE49-F238E27FC236}">
                            <a16:creationId xmlns:a16="http://schemas.microsoft.com/office/drawing/2014/main" id="{0BA90BC8-4D2B-4FDD-B493-C25FF9DB9B1E}"/>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946150" y="4524375"/>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6" name="Group 45">
            <a:extLst>
              <a:ext uri="{FF2B5EF4-FFF2-40B4-BE49-F238E27FC236}">
                <a16:creationId xmlns:a16="http://schemas.microsoft.com/office/drawing/2014/main" id="{A9E7D150-22B3-42B2-9AFD-35F0629D8377}"/>
              </a:ext>
            </a:extLst>
          </p:cNvPr>
          <p:cNvGrpSpPr>
            <a:grpSpLocks/>
          </p:cNvGrpSpPr>
          <p:nvPr/>
        </p:nvGrpSpPr>
        <p:grpSpPr bwMode="auto">
          <a:xfrm>
            <a:off x="585788" y="5121275"/>
            <a:ext cx="2563812" cy="881063"/>
            <a:chOff x="585425" y="5121128"/>
            <a:chExt cx="2563736" cy="881970"/>
          </a:xfrm>
        </p:grpSpPr>
        <p:sp>
          <p:nvSpPr>
            <p:cNvPr id="33" name="Isosceles Triangle 32">
              <a:extLst>
                <a:ext uri="{FF2B5EF4-FFF2-40B4-BE49-F238E27FC236}">
                  <a16:creationId xmlns:a16="http://schemas.microsoft.com/office/drawing/2014/main" id="{8DFFB75B-2A5E-48F0-BF89-55419407CDF8}"/>
                </a:ext>
              </a:extLst>
            </p:cNvPr>
            <p:cNvSpPr/>
            <p:nvPr/>
          </p:nvSpPr>
          <p:spPr>
            <a:xfrm>
              <a:off x="588600" y="5260972"/>
              <a:ext cx="2560561" cy="715110"/>
            </a:xfrm>
            <a:prstGeom prst="triangle">
              <a:avLst>
                <a:gd name="adj" fmla="val 2212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541" name="Object 33">
              <a:extLst>
                <a:ext uri="{FF2B5EF4-FFF2-40B4-BE49-F238E27FC236}">
                  <a16:creationId xmlns:a16="http://schemas.microsoft.com/office/drawing/2014/main" id="{91CBDEC1-C78C-4F02-97D9-7604E1FFA9C7}"/>
                </a:ext>
              </a:extLst>
            </p:cNvPr>
            <p:cNvGraphicFramePr>
              <a:graphicFrameLocks noChangeAspect="1"/>
            </p:cNvGraphicFramePr>
            <p:nvPr/>
          </p:nvGraphicFramePr>
          <p:xfrm>
            <a:off x="585425" y="5311062"/>
            <a:ext cx="285750" cy="442913"/>
          </p:xfrm>
          <a:graphic>
            <a:graphicData uri="http://schemas.openxmlformats.org/presentationml/2006/ole">
              <mc:AlternateContent xmlns:mc="http://schemas.openxmlformats.org/markup-compatibility/2006">
                <mc:Choice xmlns:v="urn:schemas-microsoft-com:vml" Requires="v">
                  <p:oleObj spid="_x0000_s7183" name="Equation" r:id="rId27" imgW="114102" imgH="177492" progId="Equation.DSMT4">
                    <p:embed/>
                  </p:oleObj>
                </mc:Choice>
                <mc:Fallback>
                  <p:oleObj name="Equation" r:id="rId27" imgW="114102" imgH="177492" progId="Equation.DSMT4">
                    <p:embed/>
                    <p:pic>
                      <p:nvPicPr>
                        <p:cNvPr id="21541" name="Object 33">
                          <a:extLst>
                            <a:ext uri="{FF2B5EF4-FFF2-40B4-BE49-F238E27FC236}">
                              <a16:creationId xmlns:a16="http://schemas.microsoft.com/office/drawing/2014/main" id="{91CBDEC1-C78C-4F02-97D9-7604E1FFA9C7}"/>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85425" y="5311062"/>
                          <a:ext cx="2857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42" name="Object 34">
              <a:extLst>
                <a:ext uri="{FF2B5EF4-FFF2-40B4-BE49-F238E27FC236}">
                  <a16:creationId xmlns:a16="http://schemas.microsoft.com/office/drawing/2014/main" id="{9F952EB4-3B74-4373-9B8D-D9A128AC9701}"/>
                </a:ext>
              </a:extLst>
            </p:cNvPr>
            <p:cNvGraphicFramePr>
              <a:graphicFrameLocks noChangeAspect="1"/>
            </p:cNvGraphicFramePr>
            <p:nvPr/>
          </p:nvGraphicFramePr>
          <p:xfrm>
            <a:off x="1745889" y="5121128"/>
            <a:ext cx="443035" cy="411390"/>
          </p:xfrm>
          <a:graphic>
            <a:graphicData uri="http://schemas.openxmlformats.org/presentationml/2006/ole">
              <mc:AlternateContent xmlns:mc="http://schemas.openxmlformats.org/markup-compatibility/2006">
                <mc:Choice xmlns:v="urn:schemas-microsoft-com:vml" Requires="v">
                  <p:oleObj spid="_x0000_s7184" name="Equation" r:id="rId28" imgW="177492" imgH="164814" progId="Equation.DSMT4">
                    <p:embed/>
                  </p:oleObj>
                </mc:Choice>
                <mc:Fallback>
                  <p:oleObj name="Equation" r:id="rId28" imgW="177492" imgH="164814" progId="Equation.DSMT4">
                    <p:embed/>
                    <p:pic>
                      <p:nvPicPr>
                        <p:cNvPr id="21542" name="Object 34">
                          <a:extLst>
                            <a:ext uri="{FF2B5EF4-FFF2-40B4-BE49-F238E27FC236}">
                              <a16:creationId xmlns:a16="http://schemas.microsoft.com/office/drawing/2014/main" id="{9F952EB4-3B74-4373-9B8D-D9A128AC97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5889" y="5121128"/>
                          <a:ext cx="443035" cy="411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43" name="Object 35">
              <a:extLst>
                <a:ext uri="{FF2B5EF4-FFF2-40B4-BE49-F238E27FC236}">
                  <a16:creationId xmlns:a16="http://schemas.microsoft.com/office/drawing/2014/main" id="{C26B7DDF-9293-4969-BCCA-DC85C209062F}"/>
                </a:ext>
              </a:extLst>
            </p:cNvPr>
            <p:cNvGraphicFramePr>
              <a:graphicFrameLocks noChangeAspect="1"/>
            </p:cNvGraphicFramePr>
            <p:nvPr/>
          </p:nvGraphicFramePr>
          <p:xfrm>
            <a:off x="2239003" y="5749325"/>
            <a:ext cx="362014" cy="253773"/>
          </p:xfrm>
          <a:graphic>
            <a:graphicData uri="http://schemas.openxmlformats.org/presentationml/2006/ole">
              <mc:AlternateContent xmlns:mc="http://schemas.openxmlformats.org/markup-compatibility/2006">
                <mc:Choice xmlns:v="urn:schemas-microsoft-com:vml" Requires="v">
                  <p:oleObj spid="_x0000_s7185" name="Equation" r:id="rId29" imgW="253670" imgH="177569" progId="Equation.DSMT4">
                    <p:embed/>
                  </p:oleObj>
                </mc:Choice>
                <mc:Fallback>
                  <p:oleObj name="Equation" r:id="rId29" imgW="253670" imgH="177569" progId="Equation.DSMT4">
                    <p:embed/>
                    <p:pic>
                      <p:nvPicPr>
                        <p:cNvPr id="21543" name="Object 35">
                          <a:extLst>
                            <a:ext uri="{FF2B5EF4-FFF2-40B4-BE49-F238E27FC236}">
                              <a16:creationId xmlns:a16="http://schemas.microsoft.com/office/drawing/2014/main" id="{C26B7DDF-9293-4969-BCCA-DC85C209062F}"/>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39003" y="5749325"/>
                          <a:ext cx="362014" cy="253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7" name="Isosceles Triangle 36">
            <a:extLst>
              <a:ext uri="{FF2B5EF4-FFF2-40B4-BE49-F238E27FC236}">
                <a16:creationId xmlns:a16="http://schemas.microsoft.com/office/drawing/2014/main" id="{28DB6AAC-C0E7-4FC4-8282-4B17460BDE90}"/>
              </a:ext>
            </a:extLst>
          </p:cNvPr>
          <p:cNvSpPr/>
          <p:nvPr/>
        </p:nvSpPr>
        <p:spPr>
          <a:xfrm>
            <a:off x="4694238" y="3911600"/>
            <a:ext cx="3394075" cy="1227138"/>
          </a:xfrm>
          <a:prstGeom prst="triangle">
            <a:avLst>
              <a:gd name="adj" fmla="val 83975"/>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aphicFrame>
        <p:nvGraphicFramePr>
          <p:cNvPr id="21526" name="Object 37">
            <a:extLst>
              <a:ext uri="{FF2B5EF4-FFF2-40B4-BE49-F238E27FC236}">
                <a16:creationId xmlns:a16="http://schemas.microsoft.com/office/drawing/2014/main" id="{BA75D6F0-11B6-4D26-99E2-75CD528C8C3F}"/>
              </a:ext>
            </a:extLst>
          </p:cNvPr>
          <p:cNvGraphicFramePr>
            <a:graphicFrameLocks noChangeAspect="1"/>
          </p:cNvGraphicFramePr>
          <p:nvPr/>
        </p:nvGraphicFramePr>
        <p:xfrm>
          <a:off x="5662613" y="4143375"/>
          <a:ext cx="508000" cy="442913"/>
        </p:xfrm>
        <a:graphic>
          <a:graphicData uri="http://schemas.openxmlformats.org/presentationml/2006/ole">
            <mc:AlternateContent xmlns:mc="http://schemas.openxmlformats.org/markup-compatibility/2006">
              <mc:Choice xmlns:v="urn:schemas-microsoft-com:vml" Requires="v">
                <p:oleObj spid="_x0000_s7186" name="Equation" r:id="rId30" imgW="202936" imgH="177569" progId="Equation.DSMT4">
                  <p:embed/>
                </p:oleObj>
              </mc:Choice>
              <mc:Fallback>
                <p:oleObj name="Equation" r:id="rId30" imgW="202936" imgH="177569" progId="Equation.DSMT4">
                  <p:embed/>
                  <p:pic>
                    <p:nvPicPr>
                      <p:cNvPr id="21526" name="Object 37">
                        <a:extLst>
                          <a:ext uri="{FF2B5EF4-FFF2-40B4-BE49-F238E27FC236}">
                            <a16:creationId xmlns:a16="http://schemas.microsoft.com/office/drawing/2014/main" id="{BA75D6F0-11B6-4D26-99E2-75CD528C8C3F}"/>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662613" y="4143375"/>
                        <a:ext cx="5080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27" name="Object 38">
            <a:extLst>
              <a:ext uri="{FF2B5EF4-FFF2-40B4-BE49-F238E27FC236}">
                <a16:creationId xmlns:a16="http://schemas.microsoft.com/office/drawing/2014/main" id="{45B4D628-0191-4C5F-84FB-FB695900F6AE}"/>
              </a:ext>
            </a:extLst>
          </p:cNvPr>
          <p:cNvGraphicFramePr>
            <a:graphicFrameLocks noChangeAspect="1"/>
          </p:cNvGraphicFramePr>
          <p:nvPr/>
        </p:nvGraphicFramePr>
        <p:xfrm>
          <a:off x="7815263" y="4208463"/>
          <a:ext cx="285750" cy="442912"/>
        </p:xfrm>
        <a:graphic>
          <a:graphicData uri="http://schemas.openxmlformats.org/presentationml/2006/ole">
            <mc:AlternateContent xmlns:mc="http://schemas.openxmlformats.org/markup-compatibility/2006">
              <mc:Choice xmlns:v="urn:schemas-microsoft-com:vml" Requires="v">
                <p:oleObj spid="_x0000_s7187" name="Equation" r:id="rId32" imgW="114102" imgH="177492" progId="Equation.DSMT4">
                  <p:embed/>
                </p:oleObj>
              </mc:Choice>
              <mc:Fallback>
                <p:oleObj name="Equation" r:id="rId32" imgW="114102" imgH="177492" progId="Equation.DSMT4">
                  <p:embed/>
                  <p:pic>
                    <p:nvPicPr>
                      <p:cNvPr id="21527" name="Object 38">
                        <a:extLst>
                          <a:ext uri="{FF2B5EF4-FFF2-40B4-BE49-F238E27FC236}">
                            <a16:creationId xmlns:a16="http://schemas.microsoft.com/office/drawing/2014/main" id="{45B4D628-0191-4C5F-84FB-FB695900F6AE}"/>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815263" y="4208463"/>
                        <a:ext cx="2857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528" name="Object 39">
            <a:extLst>
              <a:ext uri="{FF2B5EF4-FFF2-40B4-BE49-F238E27FC236}">
                <a16:creationId xmlns:a16="http://schemas.microsoft.com/office/drawing/2014/main" id="{FAD8E4B0-127B-4401-8701-5DC142DD5A62}"/>
              </a:ext>
            </a:extLst>
          </p:cNvPr>
          <p:cNvGraphicFramePr>
            <a:graphicFrameLocks noChangeAspect="1"/>
          </p:cNvGraphicFramePr>
          <p:nvPr/>
        </p:nvGraphicFramePr>
        <p:xfrm>
          <a:off x="5335588" y="4818063"/>
          <a:ext cx="498475" cy="347662"/>
        </p:xfrm>
        <a:graphic>
          <a:graphicData uri="http://schemas.openxmlformats.org/presentationml/2006/ole">
            <mc:AlternateContent xmlns:mc="http://schemas.openxmlformats.org/markup-compatibility/2006">
              <mc:Choice xmlns:v="urn:schemas-microsoft-com:vml" Requires="v">
                <p:oleObj spid="_x0000_s7188" name="Equation" r:id="rId34" imgW="253670" imgH="177569" progId="Equation.DSMT4">
                  <p:embed/>
                </p:oleObj>
              </mc:Choice>
              <mc:Fallback>
                <p:oleObj name="Equation" r:id="rId34" imgW="253670" imgH="177569" progId="Equation.DSMT4">
                  <p:embed/>
                  <p:pic>
                    <p:nvPicPr>
                      <p:cNvPr id="21528" name="Object 39">
                        <a:extLst>
                          <a:ext uri="{FF2B5EF4-FFF2-40B4-BE49-F238E27FC236}">
                            <a16:creationId xmlns:a16="http://schemas.microsoft.com/office/drawing/2014/main" id="{FAD8E4B0-127B-4401-8701-5DC142DD5A62}"/>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335588" y="4818063"/>
                        <a:ext cx="49847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 name="TextBox 40">
            <a:extLst>
              <a:ext uri="{FF2B5EF4-FFF2-40B4-BE49-F238E27FC236}">
                <a16:creationId xmlns:a16="http://schemas.microsoft.com/office/drawing/2014/main" id="{228D8A07-FC25-4AA4-B1CF-9FC3A9605CAD}"/>
              </a:ext>
            </a:extLst>
          </p:cNvPr>
          <p:cNvSpPr txBox="1">
            <a:spLocks noChangeArrowheads="1"/>
          </p:cNvSpPr>
          <p:nvPr/>
        </p:nvSpPr>
        <p:spPr bwMode="auto">
          <a:xfrm>
            <a:off x="346075" y="2276475"/>
            <a:ext cx="228441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No b/c side opp. </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Of angle is bigger</a:t>
            </a:r>
          </a:p>
        </p:txBody>
      </p:sp>
      <p:sp>
        <p:nvSpPr>
          <p:cNvPr id="42" name="TextBox 41">
            <a:extLst>
              <a:ext uri="{FF2B5EF4-FFF2-40B4-BE49-F238E27FC236}">
                <a16:creationId xmlns:a16="http://schemas.microsoft.com/office/drawing/2014/main" id="{B4FEED7D-E60D-48C5-9EC1-2951B51FD0DF}"/>
              </a:ext>
            </a:extLst>
          </p:cNvPr>
          <p:cNvSpPr txBox="1">
            <a:spLocks noChangeArrowheads="1"/>
          </p:cNvSpPr>
          <p:nvPr/>
        </p:nvSpPr>
        <p:spPr bwMode="auto">
          <a:xfrm>
            <a:off x="3394075" y="2271713"/>
            <a:ext cx="28162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Yes b/c side opposite of angle is smaller</a:t>
            </a:r>
          </a:p>
        </p:txBody>
      </p:sp>
      <p:sp>
        <p:nvSpPr>
          <p:cNvPr id="43" name="TextBox 42">
            <a:extLst>
              <a:ext uri="{FF2B5EF4-FFF2-40B4-BE49-F238E27FC236}">
                <a16:creationId xmlns:a16="http://schemas.microsoft.com/office/drawing/2014/main" id="{10524E49-213B-45B6-B582-D8EC25394507}"/>
              </a:ext>
            </a:extLst>
          </p:cNvPr>
          <p:cNvSpPr txBox="1">
            <a:spLocks noChangeArrowheads="1"/>
          </p:cNvSpPr>
          <p:nvPr/>
        </p:nvSpPr>
        <p:spPr bwMode="auto">
          <a:xfrm>
            <a:off x="6664325" y="2265363"/>
            <a:ext cx="21336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No, b/c 2 angles </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are given</a:t>
            </a:r>
          </a:p>
        </p:txBody>
      </p:sp>
      <p:sp>
        <p:nvSpPr>
          <p:cNvPr id="44" name="TextBox 43">
            <a:extLst>
              <a:ext uri="{FF2B5EF4-FFF2-40B4-BE49-F238E27FC236}">
                <a16:creationId xmlns:a16="http://schemas.microsoft.com/office/drawing/2014/main" id="{84BEB5A0-E4B9-468C-AAA7-98D3293B960C}"/>
              </a:ext>
            </a:extLst>
          </p:cNvPr>
          <p:cNvSpPr txBox="1">
            <a:spLocks noChangeArrowheads="1"/>
          </p:cNvSpPr>
          <p:nvPr/>
        </p:nvSpPr>
        <p:spPr bwMode="auto">
          <a:xfrm>
            <a:off x="306388" y="3140075"/>
            <a:ext cx="462121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If you can’t tell, rotate the triangle so the missing side is on the bottom</a:t>
            </a:r>
          </a:p>
        </p:txBody>
      </p:sp>
      <p:sp>
        <p:nvSpPr>
          <p:cNvPr id="45" name="TextBox 44">
            <a:extLst>
              <a:ext uri="{FF2B5EF4-FFF2-40B4-BE49-F238E27FC236}">
                <a16:creationId xmlns:a16="http://schemas.microsoft.com/office/drawing/2014/main" id="{380466CD-EB26-4A6F-BCEF-6449D26ED214}"/>
              </a:ext>
            </a:extLst>
          </p:cNvPr>
          <p:cNvSpPr txBox="1">
            <a:spLocks noChangeArrowheads="1"/>
          </p:cNvSpPr>
          <p:nvPr/>
        </p:nvSpPr>
        <p:spPr bwMode="auto">
          <a:xfrm>
            <a:off x="239713" y="6026150"/>
            <a:ext cx="28162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Yes b/c side opposite of angle is smaller</a:t>
            </a:r>
          </a:p>
        </p:txBody>
      </p:sp>
      <p:sp>
        <p:nvSpPr>
          <p:cNvPr id="47" name="TextBox 46">
            <a:extLst>
              <a:ext uri="{FF2B5EF4-FFF2-40B4-BE49-F238E27FC236}">
                <a16:creationId xmlns:a16="http://schemas.microsoft.com/office/drawing/2014/main" id="{8772F07B-1028-4CEA-8027-F268F67241EF}"/>
              </a:ext>
            </a:extLst>
          </p:cNvPr>
          <p:cNvSpPr txBox="1">
            <a:spLocks noChangeArrowheads="1"/>
          </p:cNvSpPr>
          <p:nvPr/>
        </p:nvSpPr>
        <p:spPr bwMode="auto">
          <a:xfrm>
            <a:off x="4251325" y="5194300"/>
            <a:ext cx="46212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Technically, this one should be yes, HOWEVER, the opposite is too small</a:t>
            </a:r>
          </a:p>
        </p:txBody>
      </p:sp>
      <p:cxnSp>
        <p:nvCxnSpPr>
          <p:cNvPr id="49" name="Straight Connector 48">
            <a:extLst>
              <a:ext uri="{FF2B5EF4-FFF2-40B4-BE49-F238E27FC236}">
                <a16:creationId xmlns:a16="http://schemas.microsoft.com/office/drawing/2014/main" id="{8C30EB9A-E2B6-448C-811B-60500D378FA3}"/>
              </a:ext>
            </a:extLst>
          </p:cNvPr>
          <p:cNvCxnSpPr>
            <a:cxnSpLocks/>
            <a:stCxn id="37" idx="0"/>
          </p:cNvCxnSpPr>
          <p:nvPr/>
        </p:nvCxnSpPr>
        <p:spPr>
          <a:xfrm flipH="1">
            <a:off x="7540625" y="3911600"/>
            <a:ext cx="3175" cy="1209675"/>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1" name="Object 50">
            <a:extLst>
              <a:ext uri="{FF2B5EF4-FFF2-40B4-BE49-F238E27FC236}">
                <a16:creationId xmlns:a16="http://schemas.microsoft.com/office/drawing/2014/main" id="{55541F8C-A528-4AB5-AF86-D49ADFEF9278}"/>
              </a:ext>
            </a:extLst>
          </p:cNvPr>
          <p:cNvGraphicFramePr>
            <a:graphicFrameLocks noChangeAspect="1"/>
          </p:cNvGraphicFramePr>
          <p:nvPr/>
        </p:nvGraphicFramePr>
        <p:xfrm>
          <a:off x="7107238" y="4586288"/>
          <a:ext cx="433387" cy="290512"/>
        </p:xfrm>
        <a:graphic>
          <a:graphicData uri="http://schemas.openxmlformats.org/presentationml/2006/ole">
            <mc:AlternateContent xmlns:mc="http://schemas.openxmlformats.org/markup-compatibility/2006">
              <mc:Choice xmlns:v="urn:schemas-microsoft-com:vml" Requires="v">
                <p:oleObj spid="_x0000_s7189" name="Equation" r:id="rId36" imgW="304404" imgH="177569" progId="Equation.DSMT4">
                  <p:embed/>
                </p:oleObj>
              </mc:Choice>
              <mc:Fallback>
                <p:oleObj name="Equation" r:id="rId36" imgW="304404" imgH="177569" progId="Equation.DSMT4">
                  <p:embed/>
                  <p:pic>
                    <p:nvPicPr>
                      <p:cNvPr id="51" name="Object 50">
                        <a:extLst>
                          <a:ext uri="{FF2B5EF4-FFF2-40B4-BE49-F238E27FC236}">
                            <a16:creationId xmlns:a16="http://schemas.microsoft.com/office/drawing/2014/main" id="{55541F8C-A528-4AB5-AF86-D49ADFEF9278}"/>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7107238" y="4586288"/>
                        <a:ext cx="433387"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 name="TextBox 51">
            <a:extLst>
              <a:ext uri="{FF2B5EF4-FFF2-40B4-BE49-F238E27FC236}">
                <a16:creationId xmlns:a16="http://schemas.microsoft.com/office/drawing/2014/main" id="{84C29DCC-72BC-49AA-B7BE-607B66CAEED2}"/>
              </a:ext>
            </a:extLst>
          </p:cNvPr>
          <p:cNvSpPr txBox="1">
            <a:spLocks noChangeArrowheads="1"/>
          </p:cNvSpPr>
          <p:nvPr/>
        </p:nvSpPr>
        <p:spPr bwMode="auto">
          <a:xfrm>
            <a:off x="3703638" y="5856288"/>
            <a:ext cx="51498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The height is 16.7, can’t have an hypotenuse smaller than the height, so NO</a:t>
            </a:r>
          </a:p>
        </p:txBody>
      </p:sp>
      <p:sp>
        <p:nvSpPr>
          <p:cNvPr id="53" name="Rectangle 52">
            <a:extLst>
              <a:ext uri="{FF2B5EF4-FFF2-40B4-BE49-F238E27FC236}">
                <a16:creationId xmlns:a16="http://schemas.microsoft.com/office/drawing/2014/main" id="{22CA5FB2-38A4-4A47-B187-8B0D045A50EA}"/>
              </a:ext>
            </a:extLst>
          </p:cNvPr>
          <p:cNvSpPr/>
          <p:nvPr/>
        </p:nvSpPr>
        <p:spPr>
          <a:xfrm>
            <a:off x="174625" y="3786188"/>
            <a:ext cx="2773363" cy="1408112"/>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 name="Isosceles Triangle 53">
            <a:extLst>
              <a:ext uri="{FF2B5EF4-FFF2-40B4-BE49-F238E27FC236}">
                <a16:creationId xmlns:a16="http://schemas.microsoft.com/office/drawing/2014/main" id="{4010A513-0FE7-4363-BFA0-8E8990861BC6}"/>
              </a:ext>
            </a:extLst>
          </p:cNvPr>
          <p:cNvSpPr/>
          <p:nvPr/>
        </p:nvSpPr>
        <p:spPr>
          <a:xfrm>
            <a:off x="7532688" y="3910013"/>
            <a:ext cx="561975" cy="1228725"/>
          </a:xfrm>
          <a:prstGeom prst="triangle">
            <a:avLst>
              <a:gd name="adj" fmla="val 3401"/>
            </a:avLst>
          </a:prstGeom>
          <a:solidFill>
            <a:srgbClr val="00B0F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blinds(horizontal)">
                                      <p:cBhvr>
                                        <p:cTn id="7" dur="500"/>
                                        <p:tgtEl>
                                          <p:spTgt spid="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blinds(horizontal)">
                                      <p:cBhvr>
                                        <p:cTn id="12" dur="500"/>
                                        <p:tgtEl>
                                          <p:spTgt spid="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fade">
                                      <p:cBhvr>
                                        <p:cTn id="30" dur="500"/>
                                        <p:tgtEl>
                                          <p:spTgt spid="5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blinds(horizontal)">
                                      <p:cBhvr>
                                        <p:cTn id="35" dur="500"/>
                                        <p:tgtEl>
                                          <p:spTgt spid="4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blinds(horizontal)">
                                      <p:cBhvr>
                                        <p:cTn id="40" dur="500"/>
                                        <p:tgtEl>
                                          <p:spTgt spid="4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blinds(horizontal)">
                                      <p:cBhvr>
                                        <p:cTn id="45" dur="500"/>
                                        <p:tgtEl>
                                          <p:spTgt spid="52"/>
                                        </p:tgtEl>
                                      </p:cBhvr>
                                    </p:animEffect>
                                  </p:childTnLst>
                                </p:cTn>
                              </p:par>
                            </p:childTnLst>
                          </p:cTn>
                        </p:par>
                        <p:par>
                          <p:cTn id="46" fill="hold" nodeType="afterGroup">
                            <p:stCondLst>
                              <p:cond delay="500"/>
                            </p:stCondLst>
                            <p:childTnLst>
                              <p:par>
                                <p:cTn id="47" presetID="22" presetClass="entr" presetSubtype="1" fill="hold" nodeType="after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wipe(up)">
                                      <p:cBhvr>
                                        <p:cTn id="49" dur="500"/>
                                        <p:tgtEl>
                                          <p:spTgt spid="49"/>
                                        </p:tgtEl>
                                      </p:cBhvr>
                                    </p:animEffect>
                                  </p:childTnLst>
                                </p:cTn>
                              </p:par>
                              <p:par>
                                <p:cTn id="50" presetID="10" presetClass="entr" presetSubtype="0" fill="hold" nodeType="with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fade">
                                      <p:cBhvr>
                                        <p:cTn id="52" dur="500"/>
                                        <p:tgtEl>
                                          <p:spTgt spid="5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4" grpId="0"/>
      <p:bldP spid="45" grpId="0"/>
      <p:bldP spid="47" grpId="0"/>
      <p:bldP spid="52" grpId="0"/>
      <p:bldP spid="53" grpId="0" animBg="1"/>
      <p:bldP spid="5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2">
            <a:extLst>
              <a:ext uri="{FF2B5EF4-FFF2-40B4-BE49-F238E27FC236}">
                <a16:creationId xmlns:a16="http://schemas.microsoft.com/office/drawing/2014/main" id="{719364F4-E974-4A50-BBCF-E7F310867058}"/>
              </a:ext>
            </a:extLst>
          </p:cNvPr>
          <p:cNvGrpSpPr>
            <a:grpSpLocks/>
          </p:cNvGrpSpPr>
          <p:nvPr/>
        </p:nvGrpSpPr>
        <p:grpSpPr bwMode="auto">
          <a:xfrm>
            <a:off x="403225" y="720725"/>
            <a:ext cx="3028950" cy="1435100"/>
            <a:chOff x="195" y="1080"/>
            <a:chExt cx="2077" cy="1171"/>
          </a:xfrm>
        </p:grpSpPr>
        <p:sp>
          <p:nvSpPr>
            <p:cNvPr id="22538" name="AutoShape 5">
              <a:extLst>
                <a:ext uri="{FF2B5EF4-FFF2-40B4-BE49-F238E27FC236}">
                  <a16:creationId xmlns:a16="http://schemas.microsoft.com/office/drawing/2014/main" id="{090ABA87-8CB1-469C-8EBE-AFCCE8B9DD36}"/>
                </a:ext>
              </a:extLst>
            </p:cNvPr>
            <p:cNvSpPr>
              <a:spLocks noChangeArrowheads="1"/>
            </p:cNvSpPr>
            <p:nvPr/>
          </p:nvSpPr>
          <p:spPr bwMode="auto">
            <a:xfrm>
              <a:off x="383" y="1297"/>
              <a:ext cx="1720" cy="726"/>
            </a:xfrm>
            <a:prstGeom prst="triangle">
              <a:avLst>
                <a:gd name="adj" fmla="val 39769"/>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22539" name="Text Box 6">
              <a:extLst>
                <a:ext uri="{FF2B5EF4-FFF2-40B4-BE49-F238E27FC236}">
                  <a16:creationId xmlns:a16="http://schemas.microsoft.com/office/drawing/2014/main" id="{33137B04-E029-46C3-989B-F1E17FD5A556}"/>
                </a:ext>
              </a:extLst>
            </p:cNvPr>
            <p:cNvSpPr txBox="1">
              <a:spLocks noChangeArrowheads="1"/>
            </p:cNvSpPr>
            <p:nvPr/>
          </p:nvSpPr>
          <p:spPr bwMode="auto">
            <a:xfrm>
              <a:off x="195" y="2020"/>
              <a:ext cx="21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A</a:t>
              </a:r>
              <a:endParaRPr lang="en-US" altLang="en-US"/>
            </a:p>
          </p:txBody>
        </p:sp>
        <p:sp>
          <p:nvSpPr>
            <p:cNvPr id="22540" name="Text Box 7">
              <a:extLst>
                <a:ext uri="{FF2B5EF4-FFF2-40B4-BE49-F238E27FC236}">
                  <a16:creationId xmlns:a16="http://schemas.microsoft.com/office/drawing/2014/main" id="{6BB2D530-6764-42B9-82C5-8B5394C4FD4B}"/>
                </a:ext>
              </a:extLst>
            </p:cNvPr>
            <p:cNvSpPr txBox="1">
              <a:spLocks noChangeArrowheads="1"/>
            </p:cNvSpPr>
            <p:nvPr/>
          </p:nvSpPr>
          <p:spPr bwMode="auto">
            <a:xfrm>
              <a:off x="949" y="1080"/>
              <a:ext cx="2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C</a:t>
              </a:r>
              <a:endParaRPr lang="en-US" altLang="en-US"/>
            </a:p>
          </p:txBody>
        </p:sp>
        <p:sp>
          <p:nvSpPr>
            <p:cNvPr id="22541" name="Text Box 8">
              <a:extLst>
                <a:ext uri="{FF2B5EF4-FFF2-40B4-BE49-F238E27FC236}">
                  <a16:creationId xmlns:a16="http://schemas.microsoft.com/office/drawing/2014/main" id="{3F0CFB0D-AC8F-4BDE-B1A6-DA4B7EB71604}"/>
                </a:ext>
              </a:extLst>
            </p:cNvPr>
            <p:cNvSpPr txBox="1">
              <a:spLocks noChangeArrowheads="1"/>
            </p:cNvSpPr>
            <p:nvPr/>
          </p:nvSpPr>
          <p:spPr bwMode="auto">
            <a:xfrm>
              <a:off x="2057" y="2010"/>
              <a:ext cx="2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B</a:t>
              </a:r>
              <a:endParaRPr lang="en-US" altLang="en-US"/>
            </a:p>
          </p:txBody>
        </p:sp>
        <p:sp>
          <p:nvSpPr>
            <p:cNvPr id="22542" name="Text Box 9">
              <a:extLst>
                <a:ext uri="{FF2B5EF4-FFF2-40B4-BE49-F238E27FC236}">
                  <a16:creationId xmlns:a16="http://schemas.microsoft.com/office/drawing/2014/main" id="{08987348-78BC-4BB2-B5D0-8A87CB1101EC}"/>
                </a:ext>
              </a:extLst>
            </p:cNvPr>
            <p:cNvSpPr txBox="1">
              <a:spLocks noChangeArrowheads="1"/>
            </p:cNvSpPr>
            <p:nvPr/>
          </p:nvSpPr>
          <p:spPr bwMode="auto">
            <a:xfrm>
              <a:off x="1471" y="1400"/>
              <a:ext cx="3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15</a:t>
              </a:r>
              <a:endParaRPr lang="en-US" altLang="en-US"/>
            </a:p>
          </p:txBody>
        </p:sp>
        <p:sp>
          <p:nvSpPr>
            <p:cNvPr id="22543" name="Text Box 10">
              <a:extLst>
                <a:ext uri="{FF2B5EF4-FFF2-40B4-BE49-F238E27FC236}">
                  <a16:creationId xmlns:a16="http://schemas.microsoft.com/office/drawing/2014/main" id="{36FA96E8-02E6-47FB-89E4-73F44440271B}"/>
                </a:ext>
              </a:extLst>
            </p:cNvPr>
            <p:cNvSpPr txBox="1">
              <a:spLocks noChangeArrowheads="1"/>
            </p:cNvSpPr>
            <p:nvPr/>
          </p:nvSpPr>
          <p:spPr bwMode="auto">
            <a:xfrm>
              <a:off x="503" y="1480"/>
              <a:ext cx="228"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5</a:t>
              </a:r>
              <a:endParaRPr lang="en-US" altLang="en-US"/>
            </a:p>
          </p:txBody>
        </p:sp>
        <p:sp>
          <p:nvSpPr>
            <p:cNvPr id="22544" name="Text Box 11">
              <a:extLst>
                <a:ext uri="{FF2B5EF4-FFF2-40B4-BE49-F238E27FC236}">
                  <a16:creationId xmlns:a16="http://schemas.microsoft.com/office/drawing/2014/main" id="{1295CF2A-5C99-4C41-A34D-1D364DD575A6}"/>
                </a:ext>
              </a:extLst>
            </p:cNvPr>
            <p:cNvSpPr txBox="1">
              <a:spLocks noChangeArrowheads="1"/>
            </p:cNvSpPr>
            <p:nvPr/>
          </p:nvSpPr>
          <p:spPr bwMode="auto">
            <a:xfrm>
              <a:off x="1527" y="1783"/>
              <a:ext cx="3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30</a:t>
              </a:r>
              <a:r>
                <a:rPr lang="en-CA" altLang="en-US" sz="1600" baseline="30000"/>
                <a:t>0</a:t>
              </a:r>
              <a:endParaRPr lang="en-US" altLang="en-US" sz="1600" baseline="30000"/>
            </a:p>
          </p:txBody>
        </p:sp>
      </p:grpSp>
      <p:graphicFrame>
        <p:nvGraphicFramePr>
          <p:cNvPr id="22531" name="Object 27">
            <a:extLst>
              <a:ext uri="{FF2B5EF4-FFF2-40B4-BE49-F238E27FC236}">
                <a16:creationId xmlns:a16="http://schemas.microsoft.com/office/drawing/2014/main" id="{4CF47C6C-88DA-4ED2-806B-8A91EF1BFBC4}"/>
              </a:ext>
            </a:extLst>
          </p:cNvPr>
          <p:cNvGraphicFramePr>
            <a:graphicFrameLocks noChangeAspect="1"/>
          </p:cNvGraphicFramePr>
          <p:nvPr/>
        </p:nvGraphicFramePr>
        <p:xfrm>
          <a:off x="258763" y="342900"/>
          <a:ext cx="8521700" cy="488950"/>
        </p:xfrm>
        <a:graphic>
          <a:graphicData uri="http://schemas.openxmlformats.org/presentationml/2006/ole">
            <mc:AlternateContent xmlns:mc="http://schemas.openxmlformats.org/markup-compatibility/2006">
              <mc:Choice xmlns:v="urn:schemas-microsoft-com:vml" Requires="v">
                <p:oleObj spid="_x0000_s8194" name="Equation" r:id="rId4" imgW="3543300" imgH="203200" progId="Equation.DSMT4">
                  <p:embed/>
                </p:oleObj>
              </mc:Choice>
              <mc:Fallback>
                <p:oleObj name="Equation" r:id="rId4" imgW="3543300" imgH="203200" progId="Equation.DSMT4">
                  <p:embed/>
                  <p:pic>
                    <p:nvPicPr>
                      <p:cNvPr id="22531" name="Object 27">
                        <a:extLst>
                          <a:ext uri="{FF2B5EF4-FFF2-40B4-BE49-F238E27FC236}">
                            <a16:creationId xmlns:a16="http://schemas.microsoft.com/office/drawing/2014/main" id="{4CF47C6C-88DA-4ED2-806B-8A91EF1BFB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763" y="342900"/>
                        <a:ext cx="852170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 name="Text Box 20">
            <a:extLst>
              <a:ext uri="{FF2B5EF4-FFF2-40B4-BE49-F238E27FC236}">
                <a16:creationId xmlns:a16="http://schemas.microsoft.com/office/drawing/2014/main" id="{B9247FEC-0BF9-4840-A67C-38F10EC4D4CB}"/>
              </a:ext>
            </a:extLst>
          </p:cNvPr>
          <p:cNvSpPr txBox="1">
            <a:spLocks noChangeArrowheads="1"/>
          </p:cNvSpPr>
          <p:nvPr/>
        </p:nvSpPr>
        <p:spPr bwMode="auto">
          <a:xfrm>
            <a:off x="3117850" y="882650"/>
            <a:ext cx="598963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Even though the side opposite is shorter,</a:t>
            </a:r>
            <a:br>
              <a:rPr lang="en-CA" altLang="en-US" sz="2200">
                <a:solidFill>
                  <a:srgbClr val="FF0000"/>
                </a:solidFill>
              </a:rPr>
            </a:br>
            <a:r>
              <a:rPr lang="en-CA" altLang="en-US" sz="2200">
                <a:solidFill>
                  <a:srgbClr val="FF0000"/>
                </a:solidFill>
              </a:rPr>
              <a:t> the triangle may not be possible b/c</a:t>
            </a:r>
            <a:br>
              <a:rPr lang="en-CA" altLang="en-US" sz="2200">
                <a:solidFill>
                  <a:srgbClr val="FF0000"/>
                </a:solidFill>
              </a:rPr>
            </a:br>
            <a:r>
              <a:rPr lang="en-CA" altLang="en-US" sz="2200">
                <a:solidFill>
                  <a:srgbClr val="FF0000"/>
                </a:solidFill>
              </a:rPr>
              <a:t> it is too short  </a:t>
            </a:r>
            <a:endParaRPr lang="en-US" altLang="en-US" sz="2200">
              <a:solidFill>
                <a:srgbClr val="FF0000"/>
              </a:solidFill>
            </a:endParaRPr>
          </a:p>
        </p:txBody>
      </p:sp>
      <p:graphicFrame>
        <p:nvGraphicFramePr>
          <p:cNvPr id="28" name="Object 25">
            <a:extLst>
              <a:ext uri="{FF2B5EF4-FFF2-40B4-BE49-F238E27FC236}">
                <a16:creationId xmlns:a16="http://schemas.microsoft.com/office/drawing/2014/main" id="{D0A3E8C4-CE58-4F65-A6B5-A98F906DB64E}"/>
              </a:ext>
            </a:extLst>
          </p:cNvPr>
          <p:cNvGraphicFramePr>
            <a:graphicFrameLocks noChangeAspect="1"/>
          </p:cNvGraphicFramePr>
          <p:nvPr/>
        </p:nvGraphicFramePr>
        <p:xfrm>
          <a:off x="512763" y="2266950"/>
          <a:ext cx="1522412" cy="650875"/>
        </p:xfrm>
        <a:graphic>
          <a:graphicData uri="http://schemas.openxmlformats.org/presentationml/2006/ole">
            <mc:AlternateContent xmlns:mc="http://schemas.openxmlformats.org/markup-compatibility/2006">
              <mc:Choice xmlns:v="urn:schemas-microsoft-com:vml" Requires="v">
                <p:oleObj spid="_x0000_s8195" name="Equation" r:id="rId6" imgW="977900" imgH="419100" progId="Equation.DSMT4">
                  <p:embed/>
                </p:oleObj>
              </mc:Choice>
              <mc:Fallback>
                <p:oleObj name="Equation" r:id="rId6" imgW="977900" imgH="419100" progId="Equation.DSMT4">
                  <p:embed/>
                  <p:pic>
                    <p:nvPicPr>
                      <p:cNvPr id="28" name="Object 25">
                        <a:extLst>
                          <a:ext uri="{FF2B5EF4-FFF2-40B4-BE49-F238E27FC236}">
                            <a16:creationId xmlns:a16="http://schemas.microsoft.com/office/drawing/2014/main" id="{D0A3E8C4-CE58-4F65-A6B5-A98F906DB6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2763" y="2266950"/>
                        <a:ext cx="1522412" cy="6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 name="Object 25">
            <a:extLst>
              <a:ext uri="{FF2B5EF4-FFF2-40B4-BE49-F238E27FC236}">
                <a16:creationId xmlns:a16="http://schemas.microsoft.com/office/drawing/2014/main" id="{E2E29436-5063-4DA1-B0A9-A96645294663}"/>
              </a:ext>
            </a:extLst>
          </p:cNvPr>
          <p:cNvGraphicFramePr>
            <a:graphicFrameLocks noChangeAspect="1"/>
          </p:cNvGraphicFramePr>
          <p:nvPr/>
        </p:nvGraphicFramePr>
        <p:xfrm>
          <a:off x="512763" y="2870200"/>
          <a:ext cx="1719262" cy="652463"/>
        </p:xfrm>
        <a:graphic>
          <a:graphicData uri="http://schemas.openxmlformats.org/presentationml/2006/ole">
            <mc:AlternateContent xmlns:mc="http://schemas.openxmlformats.org/markup-compatibility/2006">
              <mc:Choice xmlns:v="urn:schemas-microsoft-com:vml" Requires="v">
                <p:oleObj spid="_x0000_s8196" name="Equation" r:id="rId8" imgW="1104900" imgH="419100" progId="Equation.DSMT4">
                  <p:embed/>
                </p:oleObj>
              </mc:Choice>
              <mc:Fallback>
                <p:oleObj name="Equation" r:id="rId8" imgW="1104900" imgH="419100" progId="Equation.DSMT4">
                  <p:embed/>
                  <p:pic>
                    <p:nvPicPr>
                      <p:cNvPr id="31" name="Object 25">
                        <a:extLst>
                          <a:ext uri="{FF2B5EF4-FFF2-40B4-BE49-F238E27FC236}">
                            <a16:creationId xmlns:a16="http://schemas.microsoft.com/office/drawing/2014/main" id="{E2E29436-5063-4DA1-B0A9-A9664529466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2763" y="2870200"/>
                        <a:ext cx="1719262" cy="65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 name="Object 25">
            <a:extLst>
              <a:ext uri="{FF2B5EF4-FFF2-40B4-BE49-F238E27FC236}">
                <a16:creationId xmlns:a16="http://schemas.microsoft.com/office/drawing/2014/main" id="{DEDE5B52-3445-469E-8567-C718D62FD890}"/>
              </a:ext>
            </a:extLst>
          </p:cNvPr>
          <p:cNvGraphicFramePr>
            <a:graphicFrameLocks noChangeAspect="1"/>
          </p:cNvGraphicFramePr>
          <p:nvPr/>
        </p:nvGraphicFramePr>
        <p:xfrm>
          <a:off x="544513" y="3502025"/>
          <a:ext cx="1612900" cy="415925"/>
        </p:xfrm>
        <a:graphic>
          <a:graphicData uri="http://schemas.openxmlformats.org/presentationml/2006/ole">
            <mc:AlternateContent xmlns:mc="http://schemas.openxmlformats.org/markup-compatibility/2006">
              <mc:Choice xmlns:v="urn:schemas-microsoft-com:vml" Requires="v">
                <p:oleObj spid="_x0000_s8197" name="Equation" r:id="rId10" imgW="685502" imgH="177723" progId="Equation.DSMT4">
                  <p:embed/>
                </p:oleObj>
              </mc:Choice>
              <mc:Fallback>
                <p:oleObj name="Equation" r:id="rId10" imgW="685502" imgH="177723" progId="Equation.DSMT4">
                  <p:embed/>
                  <p:pic>
                    <p:nvPicPr>
                      <p:cNvPr id="32" name="Object 25">
                        <a:extLst>
                          <a:ext uri="{FF2B5EF4-FFF2-40B4-BE49-F238E27FC236}">
                            <a16:creationId xmlns:a16="http://schemas.microsoft.com/office/drawing/2014/main" id="{DEDE5B52-3445-469E-8567-C718D62FD89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4513" y="3502025"/>
                        <a:ext cx="16129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 name="Text Box 20">
            <a:extLst>
              <a:ext uri="{FF2B5EF4-FFF2-40B4-BE49-F238E27FC236}">
                <a16:creationId xmlns:a16="http://schemas.microsoft.com/office/drawing/2014/main" id="{898F2D94-F637-4C67-8512-62DE9A2365B0}"/>
              </a:ext>
            </a:extLst>
          </p:cNvPr>
          <p:cNvSpPr txBox="1">
            <a:spLocks noChangeArrowheads="1"/>
          </p:cNvSpPr>
          <p:nvPr/>
        </p:nvSpPr>
        <p:spPr bwMode="auto">
          <a:xfrm>
            <a:off x="2932113" y="2335213"/>
            <a:ext cx="59912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Sin</a:t>
            </a:r>
            <a:r>
              <a:rPr lang="el-GR" altLang="en-US" sz="2200" i="1">
                <a:solidFill>
                  <a:srgbClr val="FF0000"/>
                </a:solidFill>
                <a:latin typeface="Arial" panose="020B0604020202020204" pitchFamily="34" charset="0"/>
                <a:cs typeface="Arial" panose="020B0604020202020204" pitchFamily="34" charset="0"/>
              </a:rPr>
              <a:t>ϴ</a:t>
            </a:r>
            <a:r>
              <a:rPr lang="en-CA" altLang="en-US" sz="2200">
                <a:solidFill>
                  <a:srgbClr val="FF0000"/>
                </a:solidFill>
                <a:latin typeface="Arial" panose="020B0604020202020204" pitchFamily="34" charset="0"/>
                <a:cs typeface="Arial" panose="020B0604020202020204" pitchFamily="34" charset="0"/>
              </a:rPr>
              <a:t> can only be between -1 and 1.  It can not be equal to 1.5.  So this triangle is not possible</a:t>
            </a:r>
            <a:endParaRPr lang="en-US" altLang="en-US" sz="2200">
              <a:solidFill>
                <a:srgbClr val="FF0000"/>
              </a:solidFill>
            </a:endParaRPr>
          </a:p>
        </p:txBody>
      </p:sp>
      <p:sp>
        <p:nvSpPr>
          <p:cNvPr id="16" name="Text Box 20">
            <a:extLst>
              <a:ext uri="{FF2B5EF4-FFF2-40B4-BE49-F238E27FC236}">
                <a16:creationId xmlns:a16="http://schemas.microsoft.com/office/drawing/2014/main" id="{8AD1DB96-25A0-45CC-9598-97A4606CCE56}"/>
              </a:ext>
            </a:extLst>
          </p:cNvPr>
          <p:cNvSpPr txBox="1">
            <a:spLocks noChangeArrowheads="1"/>
          </p:cNvSpPr>
          <p:nvPr/>
        </p:nvSpPr>
        <p:spPr bwMode="auto">
          <a:xfrm>
            <a:off x="2932113" y="3178175"/>
            <a:ext cx="59912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Note: Don’t bother with finding the height, just use the sine law right away</a:t>
            </a:r>
            <a:endParaRPr lang="en-US" altLang="en-US" sz="22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3"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32D7C942-2F6E-4472-9876-2ECDD1B376F7"/>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A1NU0cqDcM2UQQAAAsQAAAdAAAAdW5pdmVyc2FsL2NvbW1vbl9tZXNzYWdlcy5sbmetV/9u2zYQ/r9A34EQUGADNrcd0KIYEgeyxNhEZMmV6DjZMAiMxNhEKDHTD7fZX32aPtieZEdKbuykg6SkgG1YtO+74913H49HJ58ziba8KIXKj623ozcW4nmiUpGvj60lPf31g4XKiuUpkyrnx1auLHQyfvniSLJ8XbM1h+8vXyB0lPGyhMdyrJ/un5FIj63FJHaC+cL2L2MvmAbxhEytsaOyW5bfIU+t1U+/vf/w+e279z8fvW7t+sBEc9vzDoGQQXr3pgeQT8PAiwENe7GPL6g11p/D7IIl9YiPrXH7ZZj1IsTn1lh/dtotwxD7NI484uKYRLEfUJMLD1PsWuNLVaMN23JUKbQV/BOqNhzqWImCo1KK1PyQKFjIa97lzA3mNvHjEEc0JA4lgW+NI1UUd78YWFZXG1WAuxKlomRXkqfGJzDG/H5b8BJcswoYheBVbQT8U2VM5KNO16G9Iv40pkHgRTH23d2KNcZ5ityCaTcDUUI7wiEAFKzkxRNsY8MyY45sKYchzMh05sGb6hBmYr2R8K6GxrHAUIMFz7usgCM4BHZF0SoIXZ00cIUYumVl+UkV6QE/9gvVBUx8JwAKOnQPnGqMHTDUWIBuFAVPqi6wOY4ie4rjSXABRIa+C4ZYBGfQbmdDLC5xBC2Coy4b3z4nU1sTXrfYjv+7/kqYprO8QyxJwE6nbytUXcKKTil0gem0cpiXCH9cQtWI7X2nixtASKyp11psOYRQpN3sAU1xsKv583FJ/ohPbeJhNwZCucEqpkbstDMG8pCrCjEpld4A+GXpluUJR1c8YTUQ/g7+lorU/E0X20Tydy3+QaxqpeVVq0q+iy9ejZ4XGqEeqOmKFXmPPn8AdaCJjzeb1SXstKp4dlt17WIvE6MfEsVz96W77n831acuz9zRA/9DtxM1wjQh0O0TofpbYDiKtPjC6SH7WxH/FBwtGn0DAST59QCfftAC+Ao9FeMcMn8QwjlUZID9Ck8iQnWO+VUpqs4z2xSqqff3OZLAkCR5xe95csWvFfS/5GzbHN0g4YY4oyc4G0SIvcniQKdbFB8CWjfjA4QkRQb7T3tgLud4l8FGXg8ysVK1TI2cSXFjJBZqU2f88cxyXajMrEpW7nqpUfiT50TRbC5snC4GnL0RtkNnFju272A97uoelj2NgMs6Jo9GsWdPtDmQOmNVsoFz5VrVedoTqJlYXXxqA1ib0oizItn8++VrT4wHkTSrqF39fRAIdKjWJfwN7E9fVbz8qwuE2pNDO/PQx6qd8Hd2PQd+SoAOP2SSZs2hlakMlkbdfoFtbdFsSm1nNgdCRoZ/qi6S7jFlH2Fuh2cgSmYWtcZzVtyAolGl5CAUk2pNwGqY9/tLVl1JkfMhts87E/SGKVnEtuuaGyc0nxTJTXOWpjBXJ+3VU8LVsy+YM7N9ELwHeDwV1UBAc8bs5AUavXm+b/Pt4yPn21Npru1Hr/du8f8BUEsDBBQAAgAIAA1NU0cl32KDvQQAAMsWAAAnAAAAdW5pdmVyc2FsL2ZsYXNoX3B1Ymxpc2hpbmdfc2V0dGluZ3MueG1szVjdbho5FL7nKaxZ9bIhSZNsGgERIYOCyl9hsm20WiEzYxhvPPbU9kDp1T5NH2yfZI9xIBAI8WxFFOWC4DnnOz/2+fwxpcvvCUMTIhUVvOwdHRx6iPBQRJSPy95tUH9/7iGlMY8wE5yUPS48dFkplNJsyKiK+0RrMFUIYLi6SHXZi7VOL4rF6XR6QFUqzVPBMg346iAUSTGVRBGuiSymDM/gQ89SorxKoYBQyS61RJQxgmgEKXBqssOszrCKvaI1G+LwfixFxqOaYEIiOR6Wvd/Oq+ZvYWOhrmlCuClOVWDRLOsLHEXU5INZn/4gKCZ0HEPiR4cnHprSSMdl78PhscEB++ImzhzdVoENTk1AOVw/BEiIxhHW2H61ESUZEQl9JaqiZUYAdG1txVKT73q5YJeiGccJDQN4gkyvyt51MOj5db/nt2v+4LbXtKk6ewSNoOk7+fSbjWt/0O4Efn9wE7SauZ0C/2uQwylvZs7w3Z7f99uB3xtcNTo5PdyTevTxW9VGM6fPF/+q3wjyRmpXW3ldujedtptPrdPqVtt3uVK7uev6vWaj/WkQdDrNoNF99Jqf+5UTXiquD0sJhkpkcm0kFmzRjYUWTyZDEQ1sxbAck0DUKczwCDNFPPR3SsafM8yonpm5BlK7JyStqpSEumdmtuyZOfQe4SwgpAbBVhjhdMkIH0/Wqi/a8CuVbU+0BJSXYj5rivGrZ396tsz++Ox8d/rb0ixhrXEYA/HpBW+triysRoKvUZb5joaCRcuCSDIkURsnZIXP+/eU18HyyEMjOEQMSq1KipmHqIbSw6WzyoZKUz2/Qeqrlgiw4KYiqNXfaEUYYwn1qdX1h64bzg4rf7aFJuov2wi79JypzyN0LfEUbjIX8y7hLmY3sEnMbBSRTklIrHJYoipjLsa9xcC5GLewvCcSBUIwJ/vuYiRQg4+EU+4Jpk55fyFDRTVxMb2iTqE7mWaUOyHOj45TliJjEZqJDDF6T5AWCDqSJfBfTNCqgkAjKZL5KqgcjRSjcKwnlExJdOkS6A5CJBl4mjFmRNsI3zL6Aw3JSEjAJXgCBxjWqbL4B7mAU6zUIyhe5PjO3sON9rX/9Z0pEEcTDJomHziwCklSvQ98DLVzASEYE9DNFQjoTIgzGBWzPxGN5mYuZTrHjvFkvulmI+egsN0U8rGY8CAE/qM8I66AIeZIcDZDOISRVeYITajIFKzYw2Kh1f9K0LoiyuepjoGmIZiM3Ejn8Oj4w8np2e/nHy8Oiv/+8/P9TqcH3dBl2ESzwqG2U6E6ez5Rwy/4PaM63byeaM8XnJ5VoM5+edPcoUadPbcIP2ffp8rU2XFDn77guUOlvuC5Q6tu+NaFTAxRRRsnYftPnQeVtalESkWjkLYLprmue4t6qe9Xe7UbBHt02wz6F27XJIKGhTGQysj8VHe6hW8D2A7fCd503UmG9Pw/nABhA52Y0y1su+NU8CdHmWZkQ3dFMjilAHf+2AoMuPUZTUAyRa9G579Crs+N1D55eW989SrM8Us/tSzt7Ik5CJZhDIdobwfvzTPzPtv7ljpmvy1f7qy9zVm+IVl/ZWqeJJTTBPpoBOjyPWvl9OSwVNz+qFAAtPUX0JXCf1BLAwQUAAIACAANTVNHSEisH7ECAABRCgAAIQAAAHVuaXZlcnNhbC9mbGFzaF9za2luX3NldHRpbmdzLnhtbJVW227bMAx931cE2XvcXdMBaoA0zYAC3VqsRd9lm7GFyJIhyeny99O1lhM79kIUiMhzSIoXpUjuCVt9mM1QxikXz6AUYYU0mqCbkfxmnjZKcbbIOFPA1IJxUWE6X338aT8oscgxFj+AmMrZ4QzaMEv7mULxMb4tjQwRMl7VmB0feMEXKc72heANy0dTK481CErYXiOvfiw328EAlEh1r6Dq5LS9NjKNUguQEkxK37dGRlkUp0BDpCv7mchpQ12+/QntQCRRlrb+ZGSIVuMCukW+XhsZxjPtvduVpZHLBAV/lYZ++WxkEErxEUTX+d1XI4MMXjf1/8xILXhhCtrlXG7iO4dynOv1M1ldGRklmAuZQKNd8OWxd72LQP5rvPfIrKvg9MnU9eRBME1PKayUaAAl4eRssuRvj43S+wGrHaZSA2JVC3rSST/hRgY3XV2L+wNvhOWxL69pIa+cNhVsXMKRu66+xW82t/atiJ2+66IMBRy8MkqxVbbI37quZ8hI2SKfKcnhkdHjGfzU4jihx7fYd/Ny+bUVGNbH3FvDKVhNpAezuTIK7RUBU/EcVtKk80IqMG1DidW5lJKznBDDB1JgRTj7ZXDp0V5GouTE4Eetf7CQIopC37zZHPUrHffLnsfH0f0otHdz55nSb/jNHCuFs7LSP0pyPvM8vSTazTzpZ5hXUsNB3LMdn8ipsNiDeOGcTo3CuIKpWO4WawCNkqgAKOmvMPI++krPmioFsdUdIxBGpqtzuJIUJdV/6pXAG+TB6Bs2YHVUVWp/DBP6Do80fgAAi6wME+sOzlI1VBEKBwh7HynslYfuhqSe0KFhW6sH2Kl43LzmZB6jFWrH0b8S7ZzEfrqGHsKrTquf4SzjI69wKu3FOks/9iaHl8yMXgxyCj9MHdfafl5CrTT/Sv4DUEsDBBQAAgAIAA1NU0dBWHYjkQQAANwVAAAmAAAAdW5pdmVyc2FsL2h0bWxfcHVibGlzaGluZ19zZXR0aW5ncy54bWzNWN1y4jYUvucpNO7s5UKSTdIsA2QIcQZm+Ss43c10OoywBVYjS64kw7JXfZo+WJ+kRygQCITI7Sbt5IJwfL7v/Fjn+MOVy68JQzMiFRW86h0XjzxEeCgiyqdV7za4eX/hIaUxjzATnFQ9Ljx0WStU0mzMqIqHRGtwVQhouCqnuurFWqflUmk+nxepSqW5KlimgV8VQ5GUUkkU4ZrIUsrwAj70IiXKqxUKCFWsqSOijBFEI0iBU5MdZk2dMK9kvcY4vJ9KkfGoIZiQSE7HVe+Hi7r5W/lYpmuaEG5qUzUwGrMu4yiiJh3MhvQbQTGh0xjyPj469dCcRjqueh+OTgwP+Jd2eZbstghseBoCquH6IUBCNI6wxvarjSjJhEhoK1E1LTMCpFu2DU9Nvuq1wZqiBccJDQO4gkyrqt51MBr4N/7A7zb80e2gbVN1RgStoO07YYbt1rU/6vYCfzhqBp12blDgfwlygPJm5kzfH/hDvxv4g9FVq5cT4Z7UI8bv1FvtnJjP/tWwFeSN1K138kL6zV7XDdPodfr17l2u1Jp3fX/QbnU/jYJerx20+o+o5bnfOOGV0vawVGCoRCa3RmK1LPqx0OLJZCiiYVkxLKckEDcUZniCmSIe+i0l058yzKhemLmGnXZPSFpXKQn1wMxs1TNz6D3SWUJIDYJtbISz9Ub4eLpVfcmG36hsf6IV2Hgp5ou2mL559mfn6+xPzi8Op78vzQrWGocxLD692lublpXXRPCtlWW+o7Fg0bqgCZwSBrXUJcXMQ1RDbeH6qjYd0DeUwfkx2OPihOud4sIYS8hYbdof+mi2cFj7pSs0Ub/a0qzpOVefR+ha4jk8mlzc+4S7uDWh7cy0nkinJCRWOTxRnTEX58FqhFycO1jeE4kCIZiTf391yFGLT4RT7gmmTnl/JmNFNXFxvaJOoXuZZpQ7MS6PjlOWImMRWogMMXpPkBYIOpIl8F9M0KYmQBMpkqWVYaWRYjQiaEbJnESXLoHuIESSAdIMJiPaRvg9o9/QmEyEBF6CZ3CAwU6V5S/mIk6xUo+keJXjO/tkbXWv/S/vTIE4mmFQKfnIYU+QJNWvwY+hdi4gBGMCurlBAZ0JcQajYu5PRKOlm0uZzrFjPFvedHMjl6RwuynkYznhQgj7i/KMuBKGmCPB2QLhEEZWmSM0oyJTYLGHxVKrf5SghSLKl6lOQUdDMBm5LZ2j45MPp2fnP158LBdLf/3x5/uDoAcl0GfYRLNSoHFQczojn+jbF3DP6Eg31BM1+QLoWU3pjMub5gF96YzcI+WcsU+1pjNwR3G+gDygO19AHlCfO9gbIROzqKKdk7D/x8uDbtpVIpWS0S37JdBSqb2NAhr69UGjiaDrt+1gWHZ78CFoQRjDmpiYn9NOz9XbABrsO9GbPjoJi4H/sxMh3BKnXegWtttzKviTo/AyQqC/IQKcUoCn+NRKBniOM5qACIrebEH/m3X53JC85qZ9tQ30Jrvg8M8huym+1y4gWIYxHItXO0r//fb8rg37P/XAflu/JNl6K7J+07D96rEA9u03srXC31BLAwQUAAIACAANTVNHkkawmakBAABDBgAAHwAAAHVuaXZlcnNhbC9odG1sX3NraW5fc2V0dGluZ3MuanONlE1PwzAMhu/7FVW4oml8DrhNMCQkDkjshjhknddVS+MqSQtj2n+nzr6aNGHEl8R58jp2FK97STNYypKHZG3ndv3mrq0PyGdUBeeuX0T8BfmZFvkMJnkBIpfAPKTeHz24N0ciJMykFZ2u3klWt/QY0s6cC93Gy4CECvh06HAdAL8Cvu/Q4R8ntV1a25RadZ5WxqDspygNSNOXqApuGXb2bEc7Qw/GGtQJdM5TcESHdsTIo+LNkKzNpViUXK5eMcP+lKfLTGElZ7H4i1UJqnnx5RYY3A8fx46cyLV5MVD4gcd3ZHGyVKA17OLejsmCsOBTEC3dgR1/oI5wNyGPrnOdmz09uiBr0yXPoFOluxGZi8lGq1PNIVmXM/BttsTVJZlDCL4C1ZF6uiZzQCyr8h8PWCrMqCIdtFvzAyqQz3KZ7UIPyIIcXZZkY9U7Jmqv/8ScL4TeF1qEfl8Rax2hf+/5zEHQiau9uK+huNGW5YPxbhXtQs5tjN9IaP2RMG4MTxdF0x+a5kg1B93MQb3IOZKj4GoJaoIo7L5EA3aClbENOvn0szlxn97mF1BLAwQUAAIACAANTVNHGtrqO6oAAAAfAQAAGgAAAHVuaXZlcnNhbC9pMThuX3ByZXNldHMueG1snY8xD8IgEIV3fgW5XbBb0wDdTNwcdDYVUUno0XDU+vOF1Bhnh0vuXd73Xk71rzHwp0vkI2poxBa4QxuvHu8aTsfdpgVOecDrECI6DRiB94Yp37R4SI5cJl4ikDQ8cp46KZdlEZ6mVBIohjmXYBI2jrLMGFFWUk4rCivb+b/ozw0MY5yry+xD3qMpe1GrhVOyGipzdig83iLIalDy667KzpRLRRFK/jxm2BtQSwMEFAACAAgADU1TR/WL2nlmAAAAaAAAABwAAAB1bml2ZXJzYWwvbG9jYWxfc2V0dGluZ3MueG1ss7GvyM1RKEstKs7Mz7NVMtQzUFJIzUvOT8nMS7dVCg1x07VQUiguScxLSczJz0u1VcrLV1Kwt+OyyclPTswJTi0pASosVijISaxMLQpJzQUySlL9EnOBKp2cfRNLMvSSE5X07bgAUEsDBBQAAgAIADMDgUTOggk37AIAAIgIAAAUAAAAdW5pdmVyc2FsL3BsYXllci54bWytVU1v2zAMPafA/oOhe62kXdc0kFt0BYod1qFA1m23QLUZW4tteZJcN/31o/xtz+lWYAcDNsX3SPGRNLt6TmLnCZQWMvXIwp0TB1JfBiINPfLw9fZ4Sa4u3x2xLOZ7UI4IPJKnwgJ4TJwAtK9EZhB8z03kkZ7BRWbiZEpIJcweuc+Qu4u0JO+OZuiSao9ExmQrSouicIVGRBpqGeeWRLu+TGimQENqQNEqDeI02JX5OxqfRKbU7DPQPWRm3h64Jmk5nrUYkBSnrlQhPZnPF/TH3ee1H0HCj0WqDU99IA5WclaW8pH7uzsZ5DFoa5uxKsk1GGOTKG0zZlZisUwdrXyPVA6bBLTmIWg3TkNCKyydALNtzHVU8+gBreXVO1Hzln4b+71p3ErlaOec5Y+x0BEe9SGddRLI6DAqS8rrlh300HTQrWUijoJfuVAQlJ/f2haZL0gVsO24Mk9XFz4e4Nst941U+xuEYRfVCrqtaG4lmluCWg63jb7uKEhz2y1wkytoSjVjTyIA+YUrxW1bXBqVA6MjY42lQzCj1ZVrkTpBWGSS+OwftLF+I2l+6teUKQH/Q5hPSNTWRKQBPN8K9DGQYE0NYLGtzTVZ7NqYXU46f0x6fT0wVTnWouBFHMNVCDiGATecdnZ6CAqKa3TxczXC9g4OgiMRRjE+ZpJhfHqQJuFqN8nQOzgIjqW/m4C25raMdFzHUTO1HcToxDphfq6NTMRL2Z6DPWNWZR++NnLN0XUm2oPz+R+jOIjRDOaWTKwu+9bbV83hvZ1TozufTVZZBt2K8wAmzyqvZhbybOQTwJbnsbnp59Tswx50lPPUdExzfcd+l8VavIBTiMD+6RantiYR2J7xyIflaY8B9cTtMghfmqYiMlpLUql5SDmGtXkSUFSYalY+ouqhknkajLRxs+7noGPcVdcKuBPDFjNdnGDzycwj7/GlvsvF2UV3lfPFRYMt87qvAle5vGFV1wl3nUHrfm0vwuqZx9ffUEsDBBQAAgAIAA1NU0cXtWh9jQoAABNaAAApAAAAdW5pdmVyc2FsL3NraW5fY3VzdG9taXphdGlvbl9zZXR0aW5ncy54bWztXOtu47oR/t+nIBwcoAWK+H4rvCp0oRNjHdvH0ia7LQqDsZlYiCz5SLR3c+AffZo+WJ+kQ0qKJUVWpGy63d3KQoKInG9IDoczJL/1DrwH01Z3HnM25u+EmY6tU8ZM+96T/oDQYOlYjjtzqUeZKIgXIZts6LuK51jErSCPEXtF3NW7yh2xPFrx5UMEMqHidseYY58vHZtRm53bjrshVgXtibUDPWoNnkr1ZZyzp+4Taig+WbA7sqTJtoZtuS/XXkTFWmoMew1FTsUsnc2W2I9j5945vyXLh3vX2dmrPH1cP26pa5n2w7GZjtw7IWyZHhsxuknpnDbE2rCRA7WFqfPosW99ua10+tlAi9xSK95eS+NPHliywQxjJJB70zNZBNnt9Or9eipyS+5pmuWbtXano5yA2NBGCqbfqg+b/QwMo1/Y0RCNdr19Qtoij9RNawJrWls5MRJnu9umOpE87A3b6RjXuedWToN1ax25PcyGWQ5ZwZo/dq8x7A7VbAwfHG/uaOpOv6GmNxQ3WMxzBtVIQBExp5oMOr6iG9NeOZ9H9p0TAMN4o/JaT6oh37FQryv3tB68tZRWA3VbuIF7SMNtFer6Ta3fVKFOa9TVQTWhwtfr0iUEmXStg2qs9jlgZHvUZSN7Rb9Izbh0tCo+ggsXzA9yntRp8ecQtnoQpmqhVr3dbeNDQ242mx2ktrW6Vjt0u/2uXEe41mrXmgel12g2mqjebtf7nUO922g34W3Y74CWFu53UKvbajW0QwM3AI1kWdEa6qHb7NfrMrSGe331MBwq3VoN1ev1Zks7tDvNoVJDIN0EHXKzxw3Y1JpKs3OQFbnea6KhOlSGrQPWcEdto14Dd2q1Q0tRmrXa0bjH0UXNdSzNPZzQnC8oTJ2C1Nqjt8Wda7DcuS4IG3QDXs5okOcU9Yqw9fmS+L4LUjxthkJP+TFW+rQYuApJ55lyUBV/x1ZJNOnmzJrSWU0kzGAEeZAigEtnvm/lwEUTJ8BEyswLC9ryc2YW6ETqzNPNY+6EhkTWzJJOSZ7SmZ8288PCZCad+XkzFzKSPqUzP/wVwB2bfNkiJxKodOanzixoMoNKZ37uzMYkUiiYRSTPl0EiJYA1RPbMFH+WRKUzP31mopJZFKwn8mcmKCWNgulEAs2FC/Mo9FBk0Fygp0QKFhcpNAsVmi3NiYLXZCwZbKAVmNxocAmKhMqZslCnVzN58mkxnl5MF8rooiKp/qpEfFn+sdHpfam3O38aVANcTk36lTwex3Uhoaxdy6drYsyn4wUoxOPFBH80KhL/XRg6/WCMRxNckYI/CiuYzfF1ReK/80A/zOd4Yiz08UjDi5G+mEwNYZcxNrBWkT45O7Qme4qYg/Ym/YzYmiIIz6ZLkWeZK1HBQ7Zp72iO9rS5fDOaXCyM6XSsL/BEC0sqErZXSHPJZ3CH4ormso7noMMlkDFfB1+I+RcakGxZhZVcji4ux/Bj8I5cmvdrC37YK3ozwxOYP2rnAF5hXZcv8EKZfoSZA4+bFgRN34OjvS8I+oR18Ays54BN5OvRhWyMphPuXHOsG/OR+uRZS2Ijx7YeEVkuAYcge+xNZ+dBCXc2uvJ9zCvckI5//QBuPZLHKS7s60SmLZz53txT6IW7yjVTsKxUrPG5+vXD6G+LoTwaY20Bk6dNbxaGWPW8PQLLw3YYIpbl8GFA02S1J/aSolu6JDtwsUcQW5krIbYlMHjemd925u+IsGBp/RKsyomGP/5y/tW9GxljCCs3xLXzLbGEtlhkeD7kDWwloeuQz7fspbFE7HH+Vh15g9HNZF0/ObQ8c/T140p04RWD0sHv8RwSI4QDxXQKgfAVeAzEwA0xrULA0WQIzYljMOzeXcQPJ4UUTKaBjomDvkLNNcxFrCPXMEfFVNxgRR8Z3Or0lm9Ic4DF7Pl+kO47/NhgUTibPfnPLb1zIEZYlOxhZqHc9HyHOn9de0UdJYzEPF5GQ3ugaALduhc3rAg6ZpkbvjPPp/bDFQ6t6YfjmElunJ21ErHPMh9ESIap2m18y2z9afPbvXOdjSi1iBcuNj8p/PUrO+IPce63O4u0mUOvjuW5erlQ5YmK+W6RL3UrPw7cnPdsbOiLsaxwDeDvG8KWa0hId3wPn1+Xv9vT8FAGfYF5dUrc5frf//xXfjWJ/vilKCj9S1E9sIp5HMNP+v4+cRj1/pFDjyErcah4yQkMNsshNP/eWXhDYEvZMGT18gocRhf+4ezcZa7NR1TJlTx/D2FEbOUq0hVxHyAMGY5jFVUkhs8dhBXuw/EMsWOWadOC8K+O63zwxmi2kDVNHK5goVjm8sFPjytEUHCPgiw4ZRXQp17KEwhUCZV0ZbLiOkWqCGMCrEv//bgq96mZ46ngeGKFE7GzY7EDsM1cx5rxq4Pnd2UgwG86bi0qMZefmcK3qIS3dj4HcycJgmpQjRYlRWfQhxnfVQYq42VJ6TmFM9YqIhoUJOWuHQsipOqPJiIeL0+iVFURN2vRfj+VPes4bPiDqkjPj4VJ+Qn9wp7JRwqT8jpPG1M4YTwDJWuiyPC2QyFutDzPzIEMtQkUhvYN3+IyvAdjfuvlRboUFMQlN86KSiL7GeaGBouZl0U7XD3R44H9lMevOOb2UQ/OU4mKo/NWs713wExm0dOuLcYBCzA6++I9zf8DmbQF4N/OJo3hlyL2uKXvKnDWIMv1ht+TV1Cg412Fm/NI66ThtmE048GsEHIjgrmI5YVwNg/hEYRPOWdCHH+lZ4MG1WdmGlSzJmgQqD09f/Zuc0tdDC5g0tA342VR6XV4y3EtNmZx2InKKJ6tQbUNh40QEymIeZXY1oRLxX+J1m92FjMtuqdhmIoUREyTPfqBB0sj27NlNqZ3LOrbQUnhJRDEuaMjRqXjFSdh4myTivNriqUcRm49MfqUUBXmnWOsSslEYYjmzh6Nzg5LzHo1pSmQPWX9QTWaYSFApXBWmUTWha9woTPiwjFmoe/gNLOYiav6RQh5M6IrN2H1NkSX0mr3szmJFKKrr7QarcY3ILpq/a6Ku4WJLtzjz2uIrg7mT3GiqyY+35rokuv8KUZ09WT+FCS6hl3+5Ca6mpzPbhQlunz+vyjR9aL10omulyc6hejSavwpSnS9PEsl0VUSXUlKZ3oljybRe7aKpDuu+/hnoZns2BqcZ008tDI9cUQQzfqXgYmrML4r5BeEK2dDTPu8pNm+Nc3mX4bwu/mb6VzjNuSXIURwAp8ddxVzmm2xG8XRRJ2Ca6pGRL/B1YS6TU5VLcF16JKVlGBJCZaUYEkJlpRgSQmWlGBJCZaU4H+FEgQ3eZONO/HT3sbht9TnJRtZspE/PBuZeQX8ejIycoudi42MyP/AdGSkT/+vfCSj25KOLOnIH5GODH2q5COjrGMscL5ER2YsuTx8ZPY/jfluCcmn7+b9qKRjV3wKko7tLn9K0rEkHUvSsSQdS9KxJB1L0rEkHUvS8ecnHb8rmvB/wOiV/NtPz7+V5FlJnpXkWUmeleRZSZ59+6/yFWXPyu/yld/le2Py7PQC+Km5s5cRz6mz55jvlTkLJr4YdRaAfqqv8kUW9s/xTb4CzFlE9BtQZ8kygIK+k//v838AUEsDBBQAAgAIAA5NU0eFzc13EyUAACYyAAAXAAAAdW5pdmVyc2FsL3VuaXZlcnNhbC5wbmfte3k4m+n7b9qhHaatjk4XtX27qCnFlBJLSnU607G3tcQWGdUwltAgSIl0us5MLW1VUmLrKGqNNUgsbU2lRDC2ICI0JAgJgogIJ4b5/n7nOr9zXef8c67rd675w+V9n/t57vvz3PfnuZ/7efO+v15zvLpf8bgiAADYb/PDlRsAwGckAGC3x+d7ZC2Pc22WZf92Rdy4ehlQ1qk2LbuRC7B2sAYAKpK/WPeVl90r3P7BIwIAUH+89bcreXIBBgCcJ9tcsXaJ8Zljej0JmfbYOx+XH3c37u7bkUfeMZN7DBpe/nAJpvrLwd2tX6R9rtL35Xnrl9cRCddBD+Ryf8rwvnISP/bzrWS579W/zTh2su1W+NfS6BWjpipOKb9opohfFCDVWL1e0/m4qL9xY7nMczmJ9nv8/H3NkCZRowAi5kc3fyFDFVBYyRM1b0ppyfFLudqFUVUoo6n8gtsy0VutO9JlOtBqfVyJsDiHtxYlAkdfJu2TjcH9yxeYWAe2BtIaqp7J7seeT9hOFudYqH6+JZxSr3+EMpFdAfSf5cQmh0tXqQbNIPVWmHB4ZbxmJFkqD8j4zFqkMTm80IXZEPb6epsQ4Jo+VOkgFPDWrA7ZTdMWmRWehW6u0QvYC1EFoBNxk6ngMh/81Gr6LfzKUBk51Nd8Mhg/19kQwHChsCs3HWYaDVWjfilpMalaiEbMIkf6z0KpcMbS1J+5Ty6GGmhNJUlWlQeOAga7Su/zKZYrFTQyS8qn3d+rVNbAgwiGG4SZgpEGAVqAT+ratJhUGH9i0FSHGn94tEzDauFXp5B4IRATIdTGLGqDd8WYbEDEgs0NAe1o8+qH6XL0OpMlZaYOlf9ptSm0gsIxKy0hq4UZizW0uFp1P7M9RiFDm2fMkvxMZg8ui3IGAmazEpuf+BHYZY5izwFWF+wNLX4YliaqsAoNb5emSpd+Voobm7loPLy8urFUYIU+fFsYN0JJo5hqAG6Lk5QjcdpeZiptbQx0dZP3c+e9TMSm9o9nVvnKB5zO8iITuuuDux3qCIcY5MiZHDxbV5vrd6m9qVQpvXUh+rxFUvKk+4lPL3gxmbKBs9nJcROnwqabg7svUu5GyWw/xaONmgRWGwvJ0LnHkI2yBAmSjt4H8M5PkWPGdMWOCv03M+wnXv+eoH3azKZwA+UjjejJmsa1GM6ZorPoNjc1ejMXgocYHKi2/TNshTmiXXtj2nEzwSjrmjoDsof5A89/jtyF5keAd33DVEgY6nzwPvLqo+Te/vLZ7AecJUK3p861/H5Tdv8FVIn0ZXnmwOSSU7RnNAXl8iSCc9g4eUk10RrIO26cHHTesfmcLrWjoXK0hvYMqcZF2RccIKEwnGOqIodRVv9wjVrtKHc56w36mmB5wbQzOHVj+U6ohZs/hdFxLgFu0XSKqo7zkCC8KfqUQKI2L1vp61ZYAqMRDoVtBrDyoSsercVoZb8YfnmzYVeIIIRZBTfTWAQxIALmTJkodiVCHTh0tCYLlUW5I+hvavdTNzrfZGA0+0LyJaAuM1eOuS7sUvi27dfvHL+ekTuhfcTs7Jtx43PaqirE2ezAxbiMsP2qTlHBYuTz55TqyDxoftudK1ncKwYt4SdTuGlQbLavh2Mr1cZuLSBmLSCerbBawUR2O/zUQeyf9+7Bl79cUFbUPZhv0XXo9qEDh44IQVIjiHxbQgoqH3OrYbYFhFkZCiBw0rge/vnUC8bJoK66tPxWapxR1z7qnf7ycxbS7/26aetBTKPQfOp6kPtFQncG3zN5qCF5XP9eqDxjJlsUvYKUp84mz+ACW/20uoQ+XRLLll71IQOVglFtVIa6rgoRNNoT5n8k0qhraCET2bla0wByu1uInI3MGDCBSascDmdUOtR0wCU6La1oPD3vsncrVTibqy/RlZzlWapiJ/ubjokgyIDhyfIFlIOXsHBTdUhQ08FLkgeMrastW5BQHTaXHQEzV0ocvXmndWcm6hxv9oZlBJB4f+T2tdluEU/7JErNaawywxyRUGJHOkSijGWibqE8uJ50BMnZTOauQbU8aE0rR7wKGXrQotj47NqxIaU04uWwxGwsfQbam/DOTEhA9GaK6cLj2MmA9HRLYTvISNChTSWgzundD80n+LKJiS2GAkQDHotQjf4yskrPbKEsfjmrzE+7RZhFGDczCXIfFapYdVH4HWHeAjjF9pFeci08aN2wzE8lWWCeZddKi+qbDwGvIU0dg/Fb7CHYZNEtWUTCYpwalq4vDSbdmSPNEkIYi43XW6UukrJHiZJgNRNLQmDvRf1TTGQCJPocAMDlTuH0DbzOzFw5oa2Uq2iB6mj71vFYj1WvnpPJ79gqb58seh2qo9o4hGHzQ6vd20721y3hlzNzspCO18pybivK1oXfGy/PA4R/gWyDgx71531UKFbIn+6snvZxTJGm+qJ8hI7RHGhXsPs9f+bXQS7WtfdmO0xBvQmM5/yhcs/Hld5dfqQnOXhufxBOFKJhVDIqGmqqNu2vcKV4PKIl5Zo7UtyKIsMs3BbrqCb6yS0IqV1pV3jj71ijA7zwjCTGC7ouI4VeQRST0KlcdlMpHeVCgD2WpvoZbzFh0wKVzUERY73jScGYxJZWbo0mTmLBND4nrVX/AvBWbNYWHSnswoDeFR16+jzlecaliT/yHC+c1P6UBs73yOqeOF2KTeX2WzGRlc8oiHizQtXPrmHxMH8zs7SSDQ8fTkog5UgRYrTgtqM18BUypIJWPosDJek1KzxNM/Gt1jfSVzFgX20t3JjOkmcmQH1JtzbE5X77Ko3Y85PE17Em5ximxJ9gktZlUD5ZkYRq5sS8YWu1zPwBYmBFa6uvnPcX+52VhT/By1dXhlcX1QQaJRbCsLwkwXAWwr2VFh6kLmygIjwZLsyhstnNdVqHIYEBRlnyGfbApmYj9OhnkBVwEjuEHT46xJnNvZPtz2idc4ieIyxctLAkSF/yEazX5Ec7LDhtHY26/DyFmJGRZ6GtaIZ489aZ/Z3jaZ2YiVunfOvz2361z28Tpuev0X9ti/mknGYpLEEYQWinevttfmxtW4O5D+i19FoxjImh6gwzeaZc51pW8Jr2V5wbnzKunHk9oNWu8PSwo1H8iusaHUZRsWIum39P0p3yj4F8yuB6OHJwiCB1w9FjtwJax6lwG1GI+9rkjcnIq9jU5bLppOmye6HEU4IhxccqbtocsyHC269QPi1YytxgJiKiZGJ5KKrkVsPkAtFBL6J6brXTkDLZb3Ir3ZMyzDlAma5j2a04EAnYelnydZetjzbTIXCNYPH4wMIQDANTrYSgoLdUrm9CgzJCvBqBRj6tBHTGwsmWVlFY49ViDE2XaVyyIp11BwA6ZVt76MY4ve19Jcbx80WQNgG5+Czl/oPC44Q1SsxiaqBh6H7VgrY26mAzNoVivuscA4tfLkYlaKenXV3uuuCRfDwqRFZpdBB9avlV44G+tBXKMUCw5tV7N2vWOefHq9cKUoFSIxYCWhC7r9TvB1q5PR41caWSk0lHiD2Ttv1C9K1pQhQ9VS2Ig1fBPTZnOheuSSxaZqQZc2V+b0Y3VbAbHrUIKZaZhkFyEYyKGxKxOfsCzLv2zXIyiLChoLy8lsh7CaOb4uJkS8dlxrgEHctsaj9vlGSxAe8oP06gbvwWghk9WqPHjvqeWPoI/KZ0uc1vBaxB2fJGb+aGMeGOXpFFb3+8muQzGWcGrHEtmWsPnkrYNXMtwfWaki8Apnvv8S+GXx7E0YlKhMn4WQPAmNrnJNFHBV+oD8OyASupaAbcjfjX1GguHYqR0gS//Pnkf+opq+mqT07tBgC6f8uRVYiXdO/py5pK/7Og3WKDi9kIEE4aYFRkrZ4HI3cBAD991y2rgHMOWx8FAO66yUG2BF/+nwruujWt9RNCN4RWmxHCxLA4v5QIyJhh48pwMJiySG9aqZmuiFff6meiHJ56QzrD2pSyCijrJlvY4HE8L9adcM+SFzMuVqvvlPL/bv86b21gqyy9yA/Ysjp8jPdn7lV8QdadIJ2WFze416v8LmRhNsTafut1W3K3wBJFkpIGaBAUtzqvp2EVv37rXF4fmr64Grc2XSAv6/G1n2s3JOucbl4nmahO3rJRfAGbU9wHw2556n6FHCRPv2pL1bEErSkdZJqWzFtvfywBQ9HLM1fMtGm2hdRCOKVM1vmtztm8Nex//4vCpuWZYkJoViy/ntbyWIm1NK6EiRGuLrC1/d7wt6ZfblsERksYrNG4larsRsUap4vLfW4qV5cNtoLpeuOiTml1F0jYwWmUVeYXBvVhDQ9u9pP/ioYNJFTrTfyMc/YwSLrU2/tNbArO5850W4YLXVlGHnctJCr1bvoAwyOGebWJUHwHt42H+mbEfUbMzWaBYuZ/PO6pNLk4ObqNY6ZBF5hoS+Wde63xrT7aDW0nI9+PqX1i19Bzqdnyw8utN2qfHbnZX7ttPPNqf9du9Tt+hYxjGLBIxhswzqZYY0dTvO678OxsefOH55qDGuzNmz/gfcWh5YC4tB05X/fn86zEiyuJeaHPu82Dzzt+LLMtXgxfvcF5dikDkGFxKVnv/UyD7TYApuvl8bNh54xTrqVfg0SDO807ZJt8qXk10gNg2bwz1WFbHjz0HBJXWqtQFNjIPHIhwNoEdxYMG56cZxy8KyBsY1Zvnmm9oZBcNRat4zE6aEguVW4I6KVH366tWdPweo8ZMNtlyssU7Cpm78SO7eqp03v8Dg6ItXW3v83kfn/do2uoQdm0mL8mack9D9COLG7Z8dKcTmmt+MDs7Bmnghd2P4cd2h3Aw9/1qCntF1negkD4ce4KsvRQ8ty8RNkwWQoZwJ/+JQmIJTnAyeTwh1x4aZNIyxc8B/1rxbxeKZZ7Sw5pbJxuvfHY7f1iCMrDrR/t0wRiG3KkO+b4qeUoMKu5VNVOPXc5ygse/KwMlr8cY7LelMA64UZO3cbP5PXhdArkkSxVO2Z+z2Vzr2S5EZcBP1mvz0kS3N99XKyORjK2evjjtA2alfBv8dkbNt0dpNHJPMYpK6tqzDb04cYklchklCzgfUSyrmAxcywh5a7PrtU+1rTrfygjWtVHFG0pI0KyQKMvgli21OAmqCymSnuTvrxrpFTzb20HpJ1B+ssXl2UccK7CzjxY9HMjXtxlWjoofvsv6gi31UcF+h8O8f7d4oubdgqI6G37rD6HTWew/Fj1Rv5hFGNyPPQKcsfBwwTiw/fh2UCsebWySUBpsejP39KRHmVXR76b4rvvaCN4fN0R/YPBqy3HSaZfk0fzq/mdAy3qOCXd7UUnoROvxTgC04ZrifId5KZbpqzxzNLH5iXbLJqDKlRXfYMVTPiE0/hJcfRoC8fyJgFyymVb/YHiERuUysckdMEnchm8tDAaNTQ/6+/Cr4uL+ZsDMoh2TYE9Z+Odo1npNTpk9uL4zsIoH46KHhtBip8HM7q0YbGC3/2pUZTJv0k2XqP3lc8iE1crjeuBPHCI9raM31HZsBhbX/Vj1DRueJTuUEicc0LuGCNB4BIHpl3Z0P5Xn/r0+mUo1neWDLndSVGvxcP70yRRrMEn4kM+FNYGRp2ts9BnlW1PlFnWOe74obZUbrBEEGLxvayOrsoOCadMMnboxaCfy/kAYRauPrW95PRLBlozmqMffyqG6B3t3QTZMY9mcjN/E5WOzAcymL8TUuzSnTwYnq1MhDhqZ8YrNXNAZG9P7IHUg2kC5a7QDGSKfcTMU7xtTqYelLmDRL2AiKYsL7ApTq11DNtVxyeLRGpR2HM3VvXGqGs9ezFwJ1Uggrye3PK8IahULjlEUgpsdCi3580VYr7/ya2KDJa5eW7HkQtBUX4F5LpfnaXnusuA2OMwqXKCoHiyPmiF0ShzkWTHRQ3pkHjVAtLZ/ldA7G9y1AiSx0CJ/JpaGAcZuIM+pmau851CLqWIVNF3orQ27YzvuqW+Q1OhP4+XRK3dyeGU0iGtOgTjdtoADS5sstF3GI3yK/SuzLiEyh6nq+OcwNvESfJSeF3VHfVR5BAW4Vc4AjfjPRcI9HkkC0Nt+4A0DxZZ8W0VGjsQgPwb3ojtLxnyvZD7Xkz3mafZ8u3hER5C4u10N+aDwaFqoBkMkIWuNaM6/xsGAe67SBJk+A++OrFEYjU4/OvikkUj+Yd/0dYPdVbtrzoygQ+Kslk5oTc2M7czvdVUuyTcOz0sMM/2c4cci6XWG3QpB06LNZkrzIOh6ICM5UjKZO8OHXr7iPPp8zjAnY9du7UO5vdHs2Q2PtoP2k91VB667NT/PjbzPCDg4k2G1jC9Jr6YuROLQJ1X4UfGDjy7HVN0pPMBx3vFezw2SmUBfY1ydht3QaH3c4svbpNtnwS/5xLtUpwgHqE1uwvkV/S9fu5tL05y3nafI/ixd1aGXUqtzBveOrtM9Tr6FeM+qstIJy5iv9iB2E9U1dPT+vqMqUY45VNEUZC84zWHH5105/UZVu2rov7fmBU7uxtReZ0oT/JWbnh0DQxsKXIbkxvz0L29JojN1UOidxYdWmtKayz1gWUe//ftUWf/3hz/H14UejWuzRTju+JXqvDcbMyGbRZGVk3EG1Y7wcgaF+8svebxdSSiem5WbM8ye/kNWlrohJ7Rk5h39RIeBQwXyWpuqi+5j01JJmAvDoRnUcX+GNdNxHAJu4na/OIvouU5ps4v9jk7wTUs41b9c1CyWg+4VZKknF9zgbMh4BXYw/ezAlGTqBEsrdT3KDgvF8DCrLZoNh3HInogqYGaoJhv1KOctSb866lzTj+qQyVvkOjpPNxoxpnK2SU7WEZJAGXbkH7qQMuDEUUDV4Xz080hUvISKTmHvO+Bn7t93ocLElKWtnuSXoMHVzErzeTnGh02v+cyRJgpO8lxJnnQmhEoyipBdsqE9/qE/xWgG7iigREPrWuub4tyXiBO/Vz8yPXJrctO+4vdqJHcintepEMlreK+ctAAKIikiOhPf3mk47jPz7rCJxVB6lgkpJu2aMSsWz//B0w1GB90MUjao+PZ+x3WORVJnS+yN9ozNEvpAKYiKIG41OXiHC8ent8R4Z0d1FjKL4klajGaRjY6TrFTPWtL6KZdHjD3fIHbXzzty1O+E1W/bux75kTJ5Wvv3R9SQU5vjj+GZR1+IGx473rPmaRbAtNADoW2qhiMl9oFOatgA3Vj3MrttUJcr9nrkSnt61hrQtFl/1Kv1uKDuEkOSq95QJtalOMppMX/EC0/B2IdOWLEr8MEsWAeaZiEE/WWlz7GqATI3JMV75Hd4afmljrZV3nDIx77bDpoKA2zFpBpFLI+f4Ldz/NOXQjORm4vu5kbfi9H3BRACpf8tOa1Vl8boh+O9hnaJzLT8t/f1BE6xhwvvjxgOJXE89hVqiN8+ZALg2mwSYmp4sQTZdhnyDYQZVnjMSyeOplnQS1aaBW75UFXghNx7cKlYnjhwczJ18rmRg0rgVn0vYqFkQHQCYSbMcQ130FUF59mwsDD/JlC87754bKKnot8/IHtdAQpet9RonxPuc6w03AkoRc2eCwL6xs0W3bb3bhTm2r7g125XU7xkQGXfGhZS92oStZB7CXsht+qanB9mV+isLhomRbJvlMQNFiHdq1pYq8kup4AMswGQqRF0Pe3aohuMn2VxXmxIfIawcQyKimUGSD158VNb9vO1BkPPLJP960LQD146HeLPZkg1kBmYOtAM4hQjoMl7NJrMRS45BO4rn5j7WsBa97D5H3JfpCj7VjJq8sR7yGXRauZrARwS2WniuXA4KJZWUDRZf6xa8WVoVQUbGT2yT6vpgPs+DZzmGpPGCM43fd6qrhzoHENxqSIb63DghHYZj13aNA2rQuKyl90u80oDwVdtH9bNF+1L4g6X7fP2S/6njOtluN84ux4yftb+5/I0FwC1+x7qpK1bH+M4aaizTgfGvy6p3kAPusIy/BsBnWVK5IO3wlmCt9dai1d/ggKUim0xy/bN18veh8EIXkLbfvLEZqJDC8Gtp0djsnDEmhEJGG5LRgUf/spl3rNS/LKeRtQrW2OzVubn36VS1eMK5TLkSMetyR+z0HJ57lkhfE6qw8rVzUgLFUKBk7s0v9Zx1eP98yXXVcIe0o1TeOT2kGGzBs61LYouknSK2CqmL6KykLojGmFJEkMWoorO86rJVHVXV0HS5BvuvHHH09WXA7VMEr2ZIHyyY/AsMZWpF1erLdo8gLDh+BS6lS7szO6a32TWbRs4FvpeSEZ4sFFNBZrRe57z9DpZX711qCmshn3rv7bv4sxxy8jD5lHmIV6HnE6/Htxf5W+1MGOF6Mw72AcDGlcao/XNAjm/7u0k/sT4mktKlQkFRx4rkA+HCmCuA1UeFEDfKgh4O0kppXnwvpvcpFX4YNe7qcJu6yaUUtTf6ZY2hbavfn7+J2YmjJRkHVnZuaBx1mkWc3c4OHtIf/1Ef6cNbiQem7rAcYev/62xft7lUyUNC3jnlCSNa1U7M4iWTUgy+z4tcCtHu3uhyMDDO3PIjWMLb7/VlYE3N3MfTHj9ZeLlzIFcdy2sxU3irykbKsN9lJd9taTkJ/YwVDJcIrzzTyXgrVWYNP5i5zav9oni6HSGY4Xa23gDLf+7SR1r3uVn9T8f30g8799UvOP4B/BP4J/BP8I/hH8I/hH8P+JoIGdCBwdbFgZDpbddb+3iJedx0ObJEyBrOelL/4vtLa/sxbhWescTvbGdLZJtmSEa4LZ4GLij2yd9EsYIZm7AHeRq8mbq8k0XNNSXmCoKdigcanHNUtMx0jp0yYQ7d5ML0vGh8JFhrW1KCV7fYLDlSno8hw9XYXcCwCs2f5EetAQngKV1EAZZwFnvtrsMZD2RGrgPh3FLBwl7F4LkRyoie52mMkqHTFrL/isCl6XeDVZw0Fi0Lj66UnvxpJokWoQZrkp7nJ6nNlTJqB9q8ZTTIoruvNR+4X4igk1mxahmXaVY+y1B3BbHN652GHUZV/1Tst2MBMe0LZy5nRnfuMVg4b595EWShXR3Y2vnb5Iqs/95KcpGeS8u7+31zf3QUYCeXaTH90sseUslEU38l6/u1VqufgsOWRUmCXyVrEK+SicFa2+3Ws5jw209Um2B7PRUh60eSabImoUoMFSw/V8uh5Bem4q6yazfQtgxqdDf65/Njx5qD0hxWq+CjXSWrFpAgBwXzl/1KMbK7/+8qYJTYtazw3xEslmnlnaUU+aPvQUouVy+u7pDL7yGX9rbabfLzZTNjHHKeNRltJpJ+gcfcbxm45g3JGBBSSV980XvxvHZ2nHDTw+nBbAyeRSUbSOR9lBzBV0GF+3NKfKj3csyszS6ctwOyKcaA8YM0TuQyOYrkUFIDDZiVJnCO5mWnv26jTIbEWpXO2+2DTbe/40x1iySrGKP2yoe+z71kJ0Nl2nRfkYjuD13k/jkCFlQ0VAcmMO8TBFSIaosZ7gDH2HYML+UDHBc9wr4VWTuwG4AoZWQ27ccjCR9qfxlMYpigIpdtDYfuSrHw85hitE1HQj1FBwrG+4izSAwC5hWbDEnbUg7GT499QxT8eaUJhJ5/mOpGI/Er+XtA/vEGH/l07uC/DPzFpj4lQrchfm6D2+RpTCIQXzwEL8/ieK9fSaz8NfOj9sQ98L9QwNIMwVDpR2tJo9GkIg7SV7mFs/kLJA8eur8B6MGV/fnyoP0Lej22GpnvdDPafCIg5dt45WIj/4FW6tvchs996jO5H1fVOx+ejEWaa4+4R0sWGtIHZoJkvQzvnslwqyvpLjZiS9nGf5ZnBlw7SflFojx+yK4xjhYWgxFRrPiCGn6x0F1KnVX3fesTHBuVk1N/ohcy+TtZrIigm/s8Zu/zV4vx21w50d+bguOYcMj7l33XO85xNe/OBtrPdh5QibmARg3PGWoNa2jS5hw55+K7bL5oPuoECHg6VcFQwjOAMGJ4dIXXhuhrNq9/gxIJya0IyIk7KJ1iLWxhwrdLkLTvQGjIVHNlAXe9Lvh95SDWDEH5JNU0EjsCJz/xPePcf3Nvc+TpFQiJcPeuJyrmnquGzK0Was+CJQVzmoi4fH9iQYjd4tuhe4FhDzsCsPr+9l9YGUih/FP05XBxt5RKk39xvsWsrVlE7Z3OdHNwkzi2HnKIz+kHrAW5jphQkpjbVO66+3mRg5Ga7v3IKDphYhWiOSEBq59niEEMS9ZBy/vqC5ueC6ifAgm/p3l8JV6ScYqfE1aDrcq1OwGIf6DkLqbe6U+BuyEOlo71ol4peRP5f6U1wnkv2SJj9qNsp1Fh0v2OjuZ5uizS5M5WsBb9QqkLeowg2LyiovbldDlXDNsj+a2T1K5qqq+HDVCuHCr80Mfuvbeo8RSEmm+8TOtQ+GHaXsI9XAPegzuDnH/pUA96CRso9RicI3asAo8E9J5lYlfIYcU252xCOW+G8IfZrVHrCYjY+ub0spk6BPT3PwTvuEFP1Q1agAGbc6WfD43RWGV5Fgy8J/uXHNDq+fbLlxeAUrPDappmX8aDij4PUBhdiCz0mF1d8UQOEYuADJcKuEL49f0gjYFY8Tz7IfHvV5yb8Pl4P8WDyEOAyUZ6pRzQYoMlM3WTnkfVWHo051UXzJL2U0Mw3bSsFLm2tl2F0l9wIzCR33Qi/7Fr33pZ1iJ8zEndbsKJgZybu3eEKzI/vklNs12pp/ozOqwxQI93odWyKjceVIF6W8C/JSnvkQ7IOanJEk5Q7FlO+pYuvwdac6J5L5q4+jNf/y6ly3gIOVeTWB9EcUKpBfaRiaGdEHwrr+TNCHlh0ZgZdmkU2/65b+oW2JWH55yUdcMiDNh+se5ghNVwyMs4fKv4XUGmDlmNpNi6mEkPhlMAYp7LWS9uK3XsYNW6iyklSFjX71+cCtKO8PZvLMvLgbJF5B3rZlYjPeK+1U8rMcN72a61wzhUJxFjxIhROkYdalkqjZpD3CKapSTGUbriB+y8Fza/b3D2csa0qgtfB6qB360lPK0H5ikCV1o/ZZdkr63GMVa9Fm3PgX0MH1kS7piGs3TRVxlrf+Sgn9k/CdUvxt84uRxhZln/JlQT0fMTLxsmwrxIPWwF1ATIjfPrK4JcMPpQbcSiKdXvpQyIYTi+Kwq6QzIvxACl+RzKblRSkgjCGJZAETSy28xz/m5lzTSA7xSnQW2omICKxUKVUA61p5Z1KsRApso9VRb1uk5EhGIrocuJ+p6yUXPmebUkITok/aJ7K3bCPWwmdz8JfIDdauEzdeLYQ5pG1FHVMb2N949q5rTPEYTvhE8QEVf71ffK1w/Nn6tVRhykwzwVmeWWHhyojtJfaLUnmVs0Ff+hDdWdXZohqn4NASyylO5URANnoF/ioK7z28HtssisVjxDjM+D4pX7DBx48/SvZpBAcIJBBaUnHa2me4onhxwVNkHTVHlVrutfmytdkYtpVfDCe8MeJm9FGgfHmG0Wud1e/QXGJTALlDz5UakWWuZLZUOWkK604McQ5SicSlbvQrZgSGd6YuCF/ylzS9SsOGuyQf96pWzTV3Ft0PjRo0WH9v0KD1caNTsN7JcdpccgLK6gIMYvmR2uMPhPV2GWsWtTHhQqXNeaWMV2qzTlbSC/eHYjHgKnYQXo0h/gzIa17PhTp+GSkLk6usvll6bvdSNwQZ1ZET+2u8pBYTS5oD1gtz8EA/xzjqy7Xi5YKEXvWtQAsmNhYNNhe97oU4PqKMLYkwm6K/fmDRY6//4bT+h+tBDQob9DkpDBgrEARFeUMCVrrOSMNDDCSUwnuhWHB2jpsCCdDdBccETSmXmE1xQItbdVQkIyycay3SZ34VeagSB8xJf1jwYBiRkb1WmD28/qem9M9Ibz4uRxJVJdoo86f0n888OcVR+lRpDNSa2n3JKXDBayNZcItmLSLBm3/N0Z0inpxqYs42Nhdv7Wqy7GFWRtH9tj1m+YctRtSdC1zAQ1wHPsi2G9lOTyN7Irtp6i9wOP3NOdmGwHjfq7n+TrMBluFNWgdjlsFhqskS7R19zpu9dXw+6j9v4Fw76Josq6D3Bu8jSTZedHcU3ecT8delk9CNSdcxKa95g0fTthK31e7rAjFleUZh2zczW4lLw4tSTtUsTzDCrxyTqYPJ1E2/4OqJAhOtgZreHcRozdi9TOesGA2GvnalkqZlA6kEsa+KviC8zJ3bCi0h9MofydI1wubaEloGzkexWqbtWwNokw3xbHRQht4hQJ23ejMhlkl7aU68pbnofNlIptBurW+M5GTVfrRp/mGxG4G1VspK38O47onZegvKkfsZROsg59tcb9rtfeK91dQKD8PQ/DQa7+DQkRNHAXdsv47jpAXkD40pT47AiJl5DFFKMuoDc9QaqD9Oq+pybC/YYyU0sqpCrQwFFOwCnjD1NQVWiWUICdMgAOCuBDePu2tK/Rx3GtzjQ0/36ilinJjl6OZWzVn0WVsDF/GugcyLVyXVR1IJcZO64NIaAWZTAtRc6348+iJe4Z2Yzw8xBwDG1jMifOptjn+KUqjXAhfTOBFnD7SFAc1Mp6JS7dKgcQsfgNKhbOkQJxXsk5a09b2C+L94pWy0Qtycvl9W1N+1izwcKUutAqe9u7e+bRCPippE7Bz81jcOBadk497mrf6ZHL+0aQ1Ut2mq+lLWMpaRt2AiyrFtVIks9m7dtzUKJTtclB0Pw3jjaZu7tV87habpyrtsfepg853jlbLLP977H1BLAwQUAAIACAAOTVNH15kSKV8AAABqAAAAGwAAAHVuaXZlcnNhbC91bml2ZXJzYWwucG5nLnhtbC2MWwqAIBAA/4PuIHuATU2thczLJCn0wqTH7Yto/mY+pnPXPLHDpz2uiwWBHFxfFt2W/BH9ya63CZT8A9htoSYU+tczDjlYMI1AkloZ3QILPo4hW9C8RlKKEymo3uUDUEsBAgAAFAACAAgADU1TRyoNwzZRBAAACxAAAB0AAAAAAAAAAQAAAAAAAAAAAHVuaXZlcnNhbC9jb21tb25fbWVzc2FnZXMubG5nUEsBAgAAFAACAAgADU1TRyXfYoO9BAAAyxYAACcAAAAAAAAAAQAAAAAAjAQAAHVuaXZlcnNhbC9mbGFzaF9wdWJsaXNoaW5nX3NldHRpbmdzLnhtbFBLAQIAABQAAgAIAA1NU0dISKwfsQIAAFEKAAAhAAAAAAAAAAEAAAAAAI4JAAB1bml2ZXJzYWwvZmxhc2hfc2tpbl9zZXR0aW5ncy54bWxQSwECAAAUAAIACAANTVNHQVh2I5EEAADcFQAAJgAAAAAAAAABAAAAAAB+DAAAdW5pdmVyc2FsL2h0bWxfcHVibGlzaGluZ19zZXR0aW5ncy54bWxQSwECAAAUAAIACAANTVNHkkawmakBAABDBgAAHwAAAAAAAAABAAAAAABTEQAAdW5pdmVyc2FsL2h0bWxfc2tpbl9zZXR0aW5ncy5qc1BLAQIAABQAAgAIAA1NU0ca2uo7qgAAAB8BAAAaAAAAAAAAAAEAAAAAADkTAAB1bml2ZXJzYWwvaTE4bl9wcmVzZXRzLnhtbFBLAQIAABQAAgAIAA1NU0f1i9p5ZgAAAGgAAAAcAAAAAAAAAAEAAAAAABsUAAB1bml2ZXJzYWwvbG9jYWxfc2V0dGluZ3MueG1sUEsBAgAAFAACAAgAMwOBRM6CCTfsAgAAiAgAABQAAAAAAAAAAQAAAAAAuxQAAHVuaXZlcnNhbC9wbGF5ZXIueG1sUEsBAgAAFAACAAgADU1TRxe1aH2NCgAAE1oAACkAAAAAAAAAAQAAAAAA2RcAAHVuaXZlcnNhbC9za2luX2N1c3RvbWl6YXRpb25fc2V0dGluZ3MueG1sUEsBAgAAFAACAAgADk1TR4XNzXcTJQAAJjIAABcAAAAAAAAAAAAAAAAArSIAAHVuaXZlcnNhbC91bml2ZXJzYWwucG5nUEsBAgAAFAACAAgADk1TR9eZEilfAAAAagAAABsAAAAAAAAAAQAAAAAA9UcAAHVuaXZlcnNhbC91bml2ZXJzYWwucG5nLnhtbFBLBQYAAAAACwALAEkDAACNSAAAAAA="/>
  <p:tag name="ISPRING_OUTPUT_FOLDER" val="C:\Users\Danny\Dropbox\Website\PC11\PC11ch2"/>
  <p:tag name="ISPRING_PRESENTATION_TITLE" val="Section 2.3b Ambiguous Case of Sine Law"/>
  <p:tag name="ISPRING_RESOURCE_PATHS_HASH_PRESENTER" val="d89ce6fdfb3ced4e576d18ad12f36b8a7c6364e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1618</TotalTime>
  <Words>499</Words>
  <Application>Microsoft Office PowerPoint</Application>
  <PresentationFormat>On-screen Show (4:3)</PresentationFormat>
  <Paragraphs>75</Paragraphs>
  <Slides>10</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10</vt:i4>
      </vt:variant>
    </vt:vector>
  </HeadingPairs>
  <TitlesOfParts>
    <vt:vector size="22" baseType="lpstr">
      <vt:lpstr>Verdana</vt:lpstr>
      <vt:lpstr>Arial</vt:lpstr>
      <vt:lpstr>Rockwell Condensed</vt:lpstr>
      <vt:lpstr>Rockwell</vt:lpstr>
      <vt:lpstr>Wingdings</vt:lpstr>
      <vt:lpstr>Calibri</vt:lpstr>
      <vt:lpstr>Gill Sans MT</vt:lpstr>
      <vt:lpstr>Comic Sans MS</vt:lpstr>
      <vt:lpstr>Wood Type</vt:lpstr>
      <vt:lpstr>MathType 5.0 Equation</vt:lpstr>
      <vt:lpstr>MathType 6.0 Equation</vt:lpstr>
      <vt:lpstr>Equation</vt:lpstr>
      <vt:lpstr>Chapter 2 - Trigonometry</vt:lpstr>
      <vt:lpstr>PowerPoint Presentation</vt:lpstr>
      <vt:lpstr>PowerPoint Presentation</vt:lpstr>
      <vt:lpstr>Ex: Solve ∆ABC, given the following: </vt:lpstr>
      <vt:lpstr>PowerPoint Presentation</vt:lpstr>
      <vt:lpstr>PowerPoint Presentation</vt:lpstr>
      <vt:lpstr>How to tell if a Triangle is Ambiguous</vt:lpstr>
      <vt:lpstr>Practice: Are these triangles Ambiguous?</vt:lpstr>
      <vt:lpstr>PowerPoint Presentation</vt:lpstr>
      <vt:lpstr>PowerPoint Presentation</vt:lpstr>
    </vt:vector>
  </TitlesOfParts>
  <Company>Burnaby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2.3b Ambiguous Case of Sine Law</dc:title>
  <dc:creator>BSB</dc:creator>
  <cp:lastModifiedBy>Danny Young</cp:lastModifiedBy>
  <cp:revision>108</cp:revision>
  <dcterms:created xsi:type="dcterms:W3CDTF">2011-10-25T17:08:39Z</dcterms:created>
  <dcterms:modified xsi:type="dcterms:W3CDTF">2018-11-13T05:35:22Z</dcterms:modified>
</cp:coreProperties>
</file>